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1.xml" ContentType="application/vnd.openxmlformats-officedocument.themeOverride+xml"/>
  <Override PartName="/ppt/notesSlides/notesSlide7.xml" ContentType="application/vnd.openxmlformats-officedocument.presentationml.notesSlide+xml"/>
  <Override PartName="/ppt/theme/themeOverride2.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3.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Lst>
  <p:notesMasterIdLst>
    <p:notesMasterId r:id="rId14"/>
  </p:notesMasterIdLst>
  <p:sldIdLst>
    <p:sldId id="419" r:id="rId2"/>
    <p:sldId id="435" r:id="rId3"/>
    <p:sldId id="438" r:id="rId4"/>
    <p:sldId id="439" r:id="rId5"/>
    <p:sldId id="433" r:id="rId6"/>
    <p:sldId id="337" r:id="rId7"/>
    <p:sldId id="326" r:id="rId8"/>
    <p:sldId id="434" r:id="rId9"/>
    <p:sldId id="436" r:id="rId10"/>
    <p:sldId id="437" r:id="rId11"/>
    <p:sldId id="428" r:id="rId12"/>
    <p:sldId id="440" r:id="rId13"/>
  </p:sldIdLst>
  <p:sldSz cx="12192000" cy="6858000"/>
  <p:notesSz cx="6858000" cy="9144000"/>
  <p:custDataLst>
    <p:tags r:id="rId15"/>
  </p:custDataLst>
  <p:defaultTextStyle>
    <a:defPPr>
      <a:defRPr lang="zh-CN"/>
    </a:defPPr>
    <a:lvl1pPr algn="l" rtl="0" eaLnBrk="0" fontAlgn="base" hangingPunct="0">
      <a:spcBef>
        <a:spcPct val="0"/>
      </a:spcBef>
      <a:spcAft>
        <a:spcPct val="0"/>
      </a:spcAft>
      <a:buFont typeface="Arial" pitchFamily="34" charset="0"/>
      <a:defRPr kern="1200">
        <a:solidFill>
          <a:schemeClr val="tx1"/>
        </a:solidFill>
        <a:latin typeface="Arial" pitchFamily="34" charset="0"/>
        <a:ea typeface="微软雅黑" pitchFamily="34"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Arial" pitchFamily="34" charset="0"/>
        <a:ea typeface="微软雅黑" pitchFamily="34"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Arial" pitchFamily="34" charset="0"/>
        <a:ea typeface="微软雅黑" pitchFamily="34"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Arial" pitchFamily="34" charset="0"/>
        <a:ea typeface="微软雅黑" pitchFamily="34"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Arial" pitchFamily="34" charset="0"/>
        <a:ea typeface="微软雅黑" pitchFamily="34" charset="-122"/>
        <a:cs typeface="+mn-cs"/>
      </a:defRPr>
    </a:lvl5pPr>
    <a:lvl6pPr marL="2286000" algn="l" defTabSz="914400" rtl="0" eaLnBrk="1" latinLnBrk="0" hangingPunct="1">
      <a:defRPr kern="1200">
        <a:solidFill>
          <a:schemeClr val="tx1"/>
        </a:solidFill>
        <a:latin typeface="Arial" pitchFamily="34" charset="0"/>
        <a:ea typeface="微软雅黑" pitchFamily="34" charset="-122"/>
        <a:cs typeface="+mn-cs"/>
      </a:defRPr>
    </a:lvl6pPr>
    <a:lvl7pPr marL="2743200" algn="l" defTabSz="914400" rtl="0" eaLnBrk="1" latinLnBrk="0" hangingPunct="1">
      <a:defRPr kern="1200">
        <a:solidFill>
          <a:schemeClr val="tx1"/>
        </a:solidFill>
        <a:latin typeface="Arial" pitchFamily="34" charset="0"/>
        <a:ea typeface="微软雅黑" pitchFamily="34" charset="-122"/>
        <a:cs typeface="+mn-cs"/>
      </a:defRPr>
    </a:lvl7pPr>
    <a:lvl8pPr marL="3200400" algn="l" defTabSz="914400" rtl="0" eaLnBrk="1" latinLnBrk="0" hangingPunct="1">
      <a:defRPr kern="1200">
        <a:solidFill>
          <a:schemeClr val="tx1"/>
        </a:solidFill>
        <a:latin typeface="Arial" pitchFamily="34" charset="0"/>
        <a:ea typeface="微软雅黑" pitchFamily="34" charset="-122"/>
        <a:cs typeface="+mn-cs"/>
      </a:defRPr>
    </a:lvl8pPr>
    <a:lvl9pPr marL="3657600" algn="l" defTabSz="914400" rtl="0" eaLnBrk="1" latinLnBrk="0" hangingPunct="1">
      <a:defRPr kern="1200">
        <a:solidFill>
          <a:schemeClr val="tx1"/>
        </a:solidFill>
        <a:latin typeface="Arial" pitchFamily="34" charset="0"/>
        <a:ea typeface="微软雅黑" pitchFamily="34" charset="-122"/>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FBF9"/>
    <a:srgbClr val="232525"/>
    <a:srgbClr val="32BB99"/>
    <a:srgbClr val="61A99C"/>
    <a:srgbClr val="C34856"/>
    <a:srgbClr val="AF5451"/>
    <a:srgbClr val="176E7F"/>
    <a:srgbClr val="117A68"/>
    <a:srgbClr val="0E6254"/>
    <a:srgbClr val="5AC8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2"/>
    <p:restoredTop sz="75578"/>
  </p:normalViewPr>
  <p:slideViewPr>
    <p:cSldViewPr snapToGrid="0">
      <p:cViewPr varScale="1">
        <p:scale>
          <a:sx n="95" d="100"/>
          <a:sy n="95" d="100"/>
        </p:scale>
        <p:origin x="568"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页眉占位符 1"/>
          <p:cNvSpPr>
            <a:spLocks noGrp="1" noChangeArrowheads="1"/>
          </p:cNvSpPr>
          <p:nvPr>
            <p:ph type="hdr" sz="quarter"/>
          </p:nvPr>
        </p:nvSpPr>
        <p:spPr bwMode="auto">
          <a:xfrm>
            <a:off x="0" y="0"/>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200">
                <a:latin typeface="等线" pitchFamily="2" charset="-122"/>
                <a:ea typeface="等线" pitchFamily="2" charset="-122"/>
              </a:defRPr>
            </a:lvl1pPr>
          </a:lstStyle>
          <a:p>
            <a:pPr>
              <a:defRPr/>
            </a:pPr>
            <a:endParaRPr lang="zh-CN" altLang="en-US"/>
          </a:p>
        </p:txBody>
      </p:sp>
      <p:sp>
        <p:nvSpPr>
          <p:cNvPr id="3075" name="日期占位符 2"/>
          <p:cNvSpPr>
            <a:spLocks noGrp="1" noChangeArrowheads="1"/>
          </p:cNvSpPr>
          <p:nvPr>
            <p:ph type="dt" idx="1"/>
          </p:nvPr>
        </p:nvSpPr>
        <p:spPr bwMode="auto">
          <a:xfrm>
            <a:off x="3884613" y="0"/>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defRPr sz="1200">
                <a:latin typeface="等线" pitchFamily="2" charset="-122"/>
                <a:ea typeface="等线" pitchFamily="2" charset="-122"/>
              </a:defRPr>
            </a:lvl1pPr>
          </a:lstStyle>
          <a:p>
            <a:pPr>
              <a:defRPr/>
            </a:pPr>
            <a:fld id="{0BD5C207-A689-4248-9C74-D5F1806C7B35}" type="datetimeFigureOut">
              <a:rPr lang="zh-CN" altLang="en-US"/>
              <a:pPr>
                <a:defRPr/>
              </a:pPr>
              <a:t>2024/4/13</a:t>
            </a:fld>
            <a:endParaRPr lang="zh-CN" altLang="en-US"/>
          </a:p>
        </p:txBody>
      </p:sp>
      <p:sp>
        <p:nvSpPr>
          <p:cNvPr id="38916" name="幻灯片图像占位符 3"/>
          <p:cNvSpPr>
            <a:spLocks noGrp="1" noRot="1" noChangeAspect="1" noChangeArrowheads="1"/>
          </p:cNvSpPr>
          <p:nvPr>
            <p:ph type="sldImg" idx="2"/>
          </p:nvPr>
        </p:nvSpPr>
        <p:spPr bwMode="auto">
          <a:xfrm>
            <a:off x="685800" y="1143000"/>
            <a:ext cx="5486400"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sp>
      <p:sp>
        <p:nvSpPr>
          <p:cNvPr id="3077" name="备注占位符 4"/>
          <p:cNvSpPr>
            <a:spLocks noGrp="1" noChangeArrowheads="1"/>
          </p:cNvSpPr>
          <p:nvPr>
            <p:ph type="body" sz="quarter" idx="3"/>
          </p:nvPr>
        </p:nvSpPr>
        <p:spPr bwMode="auto">
          <a:xfrm>
            <a:off x="685800" y="4400550"/>
            <a:ext cx="54864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mpd="sng">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noProof="0"/>
              <a:t>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3078" name="页脚占位符 5"/>
          <p:cNvSpPr>
            <a:spLocks noGrp="1" noChangeArrowheads="1"/>
          </p:cNvSpPr>
          <p:nvPr>
            <p:ph type="ftr" sz="quarter" idx="4"/>
          </p:nvPr>
        </p:nvSpPr>
        <p:spPr bwMode="auto">
          <a:xfrm>
            <a:off x="0"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eaLnBrk="1" hangingPunct="1">
              <a:defRPr sz="1200">
                <a:latin typeface="等线" pitchFamily="2" charset="-122"/>
                <a:ea typeface="等线" pitchFamily="2" charset="-122"/>
              </a:defRPr>
            </a:lvl1pPr>
          </a:lstStyle>
          <a:p>
            <a:pPr>
              <a:defRPr/>
            </a:pPr>
            <a:endParaRPr lang="zh-CN" altLang="en-US"/>
          </a:p>
        </p:txBody>
      </p:sp>
      <p:sp>
        <p:nvSpPr>
          <p:cNvPr id="3079" name="灯片编号占位符 6"/>
          <p:cNvSpPr>
            <a:spLocks noGrp="1" noChangeArrowheads="1"/>
          </p:cNvSpPr>
          <p:nvPr>
            <p:ph type="sldNum" sz="quarter" idx="5"/>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1" hangingPunct="1">
              <a:defRPr sz="1200">
                <a:latin typeface="等线" pitchFamily="2" charset="-122"/>
                <a:ea typeface="等线" pitchFamily="2" charset="-122"/>
              </a:defRPr>
            </a:lvl1pPr>
          </a:lstStyle>
          <a:p>
            <a:pPr>
              <a:defRPr/>
            </a:pPr>
            <a:fld id="{80214F20-028F-49E4-9378-3BF40B573CB5}" type="slidenum">
              <a:rPr lang="zh-CN" altLang="en-US"/>
              <a:pPr>
                <a:defRPr/>
              </a:pPr>
              <a:t>‹#›</a:t>
            </a:fld>
            <a:endParaRPr lang="zh-CN" altLang="en-US"/>
          </a:p>
        </p:txBody>
      </p:sp>
    </p:spTree>
    <p:extLst>
      <p:ext uri="{BB962C8B-B14F-4D97-AF65-F5344CB8AC3E}">
        <p14:creationId xmlns:p14="http://schemas.microsoft.com/office/powerpoint/2010/main" val="33654240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等线" pitchFamily="2" charset="-122"/>
        <a:ea typeface="等线" pitchFamily="2" charset="-122"/>
        <a:cs typeface="+mn-cs"/>
      </a:defRPr>
    </a:lvl1pPr>
    <a:lvl2pPr marL="457200" algn="l" rtl="0" eaLnBrk="0" fontAlgn="base" hangingPunct="0">
      <a:spcBef>
        <a:spcPct val="30000"/>
      </a:spcBef>
      <a:spcAft>
        <a:spcPct val="0"/>
      </a:spcAft>
      <a:defRPr sz="1200" kern="1200">
        <a:solidFill>
          <a:schemeClr val="tx1"/>
        </a:solidFill>
        <a:latin typeface="等线" pitchFamily="2" charset="-122"/>
        <a:ea typeface="等线" pitchFamily="2" charset="-122"/>
        <a:cs typeface="+mn-cs"/>
      </a:defRPr>
    </a:lvl2pPr>
    <a:lvl3pPr marL="914400" algn="l" rtl="0" eaLnBrk="0" fontAlgn="base" hangingPunct="0">
      <a:spcBef>
        <a:spcPct val="30000"/>
      </a:spcBef>
      <a:spcAft>
        <a:spcPct val="0"/>
      </a:spcAft>
      <a:defRPr sz="1200" kern="1200">
        <a:solidFill>
          <a:schemeClr val="tx1"/>
        </a:solidFill>
        <a:latin typeface="等线" pitchFamily="2" charset="-122"/>
        <a:ea typeface="等线" pitchFamily="2" charset="-122"/>
        <a:cs typeface="+mn-cs"/>
      </a:defRPr>
    </a:lvl3pPr>
    <a:lvl4pPr marL="1371600" algn="l" rtl="0" eaLnBrk="0" fontAlgn="base" hangingPunct="0">
      <a:spcBef>
        <a:spcPct val="30000"/>
      </a:spcBef>
      <a:spcAft>
        <a:spcPct val="0"/>
      </a:spcAft>
      <a:defRPr sz="1200" kern="1200">
        <a:solidFill>
          <a:schemeClr val="tx1"/>
        </a:solidFill>
        <a:latin typeface="等线" pitchFamily="2" charset="-122"/>
        <a:ea typeface="等线" pitchFamily="2" charset="-122"/>
        <a:cs typeface="+mn-cs"/>
      </a:defRPr>
    </a:lvl4pPr>
    <a:lvl5pPr marL="1828800" algn="l" rtl="0" eaLnBrk="0" fontAlgn="base" hangingPunct="0">
      <a:spcBef>
        <a:spcPct val="30000"/>
      </a:spcBef>
      <a:spcAft>
        <a:spcPct val="0"/>
      </a:spcAft>
      <a:defRPr sz="1200" kern="1200">
        <a:solidFill>
          <a:schemeClr val="tx1"/>
        </a:solidFill>
        <a:latin typeface="等线" pitchFamily="2" charset="-122"/>
        <a:ea typeface="等线"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hemeOverride" Target="../theme/themeOverride1.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hemeOverride" Target="../theme/themeOverride2.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80214F20-028F-49E4-9378-3BF40B573CB5}" type="slidenum">
              <a:rPr lang="zh-CN" altLang="en-US" smtClean="0"/>
              <a:pPr>
                <a:defRPr/>
              </a:pPr>
              <a:t>1</a:t>
            </a:fld>
            <a:endParaRPr lang="zh-CN" altLang="en-US"/>
          </a:p>
        </p:txBody>
      </p:sp>
    </p:spTree>
    <p:extLst>
      <p:ext uri="{BB962C8B-B14F-4D97-AF65-F5344CB8AC3E}">
        <p14:creationId xmlns:p14="http://schemas.microsoft.com/office/powerpoint/2010/main" val="17823731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80214F20-028F-49E4-9378-3BF40B573CB5}" type="slidenum">
              <a:rPr lang="zh-CN" altLang="en-US" smtClean="0"/>
              <a:pPr>
                <a:defRPr/>
              </a:pPr>
              <a:t>10</a:t>
            </a:fld>
            <a:endParaRPr lang="zh-CN" altLang="en-US"/>
          </a:p>
        </p:txBody>
      </p:sp>
    </p:spTree>
    <p:extLst>
      <p:ext uri="{BB962C8B-B14F-4D97-AF65-F5344CB8AC3E}">
        <p14:creationId xmlns:p14="http://schemas.microsoft.com/office/powerpoint/2010/main" val="5845564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80214F20-028F-49E4-9378-3BF40B573CB5}" type="slidenum">
              <a:rPr lang="zh-CN" altLang="en-US" smtClean="0"/>
              <a:pPr>
                <a:defRPr/>
              </a:pPr>
              <a:t>11</a:t>
            </a:fld>
            <a:endParaRPr lang="zh-CN" altLang="en-US"/>
          </a:p>
        </p:txBody>
      </p:sp>
    </p:spTree>
    <p:extLst>
      <p:ext uri="{BB962C8B-B14F-4D97-AF65-F5344CB8AC3E}">
        <p14:creationId xmlns:p14="http://schemas.microsoft.com/office/powerpoint/2010/main" val="810740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80214F20-028F-49E4-9378-3BF40B573CB5}" type="slidenum">
              <a:rPr lang="zh-CN" altLang="en-US" smtClean="0"/>
              <a:pPr>
                <a:defRPr/>
              </a:pPr>
              <a:t>12</a:t>
            </a:fld>
            <a:endParaRPr lang="zh-CN" altLang="en-US"/>
          </a:p>
        </p:txBody>
      </p:sp>
    </p:spTree>
    <p:extLst>
      <p:ext uri="{BB962C8B-B14F-4D97-AF65-F5344CB8AC3E}">
        <p14:creationId xmlns:p14="http://schemas.microsoft.com/office/powerpoint/2010/main" val="33865874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b="0" dirty="0">
              <a:solidFill>
                <a:srgbClr val="EEEEEE"/>
              </a:solidFill>
              <a:effectLst/>
              <a:latin typeface="Menlo" panose="020B0609030804020204" pitchFamily="49" charset="0"/>
            </a:endParaRPr>
          </a:p>
        </p:txBody>
      </p:sp>
      <p:sp>
        <p:nvSpPr>
          <p:cNvPr id="4" name="灯片编号占位符 3"/>
          <p:cNvSpPr>
            <a:spLocks noGrp="1"/>
          </p:cNvSpPr>
          <p:nvPr>
            <p:ph type="sldNum" sz="quarter" idx="5"/>
          </p:nvPr>
        </p:nvSpPr>
        <p:spPr/>
        <p:txBody>
          <a:bodyPr/>
          <a:lstStyle/>
          <a:p>
            <a:pPr>
              <a:defRPr/>
            </a:pPr>
            <a:fld id="{80214F20-028F-49E4-9378-3BF40B573CB5}" type="slidenum">
              <a:rPr lang="zh-CN" altLang="en-US" smtClean="0"/>
              <a:pPr>
                <a:defRPr/>
              </a:pPr>
              <a:t>2</a:t>
            </a:fld>
            <a:endParaRPr lang="zh-CN" altLang="en-US"/>
          </a:p>
        </p:txBody>
      </p:sp>
    </p:spTree>
    <p:extLst>
      <p:ext uri="{BB962C8B-B14F-4D97-AF65-F5344CB8AC3E}">
        <p14:creationId xmlns:p14="http://schemas.microsoft.com/office/powerpoint/2010/main" val="34029433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80214F20-028F-49E4-9378-3BF40B573CB5}" type="slidenum">
              <a:rPr lang="zh-CN" altLang="en-US" smtClean="0"/>
              <a:pPr>
                <a:defRPr/>
              </a:pPr>
              <a:t>3</a:t>
            </a:fld>
            <a:endParaRPr lang="zh-CN" altLang="en-US"/>
          </a:p>
        </p:txBody>
      </p:sp>
    </p:spTree>
    <p:extLst>
      <p:ext uri="{BB962C8B-B14F-4D97-AF65-F5344CB8AC3E}">
        <p14:creationId xmlns:p14="http://schemas.microsoft.com/office/powerpoint/2010/main" val="38360998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0" dirty="0">
              <a:solidFill>
                <a:srgbClr val="EEFFFF"/>
              </a:solidFill>
              <a:effectLst/>
              <a:latin typeface="Menlo" panose="020B0609030804020204" pitchFamily="49" charset="0"/>
            </a:endParaRPr>
          </a:p>
        </p:txBody>
      </p:sp>
      <p:sp>
        <p:nvSpPr>
          <p:cNvPr id="4" name="灯片编号占位符 3"/>
          <p:cNvSpPr>
            <a:spLocks noGrp="1"/>
          </p:cNvSpPr>
          <p:nvPr>
            <p:ph type="sldNum" sz="quarter" idx="5"/>
          </p:nvPr>
        </p:nvSpPr>
        <p:spPr/>
        <p:txBody>
          <a:bodyPr/>
          <a:lstStyle/>
          <a:p>
            <a:pPr>
              <a:defRPr/>
            </a:pPr>
            <a:fld id="{80214F20-028F-49E4-9378-3BF40B573CB5}" type="slidenum">
              <a:rPr lang="zh-CN" altLang="en-US" smtClean="0"/>
              <a:pPr>
                <a:defRPr/>
              </a:pPr>
              <a:t>4</a:t>
            </a:fld>
            <a:endParaRPr lang="zh-CN" altLang="en-US"/>
          </a:p>
        </p:txBody>
      </p:sp>
    </p:spTree>
    <p:extLst>
      <p:ext uri="{BB962C8B-B14F-4D97-AF65-F5344CB8AC3E}">
        <p14:creationId xmlns:p14="http://schemas.microsoft.com/office/powerpoint/2010/main" val="27121042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pPr>
              <a:defRPr/>
            </a:pPr>
            <a:fld id="{80214F20-028F-49E4-9378-3BF40B573CB5}" type="slidenum">
              <a:rPr lang="zh-CN" altLang="en-US" smtClean="0"/>
              <a:pPr>
                <a:defRPr/>
              </a:pPr>
              <a:t>5</a:t>
            </a:fld>
            <a:endParaRPr lang="zh-CN" altLang="en-US"/>
          </a:p>
        </p:txBody>
      </p:sp>
    </p:spTree>
    <p:extLst>
      <p:ext uri="{BB962C8B-B14F-4D97-AF65-F5344CB8AC3E}">
        <p14:creationId xmlns:p14="http://schemas.microsoft.com/office/powerpoint/2010/main" val="36108968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4034" name="幻灯片图像占位符 1"/>
          <p:cNvSpPr>
            <a:spLocks noGrp="1" noRot="1" noChangeAspect="1" noTextEdit="1"/>
          </p:cNvSpPr>
          <p:nvPr>
            <p:ph type="sldImg"/>
          </p:nvPr>
        </p:nvSpPr>
        <p:spPr/>
      </p:sp>
      <p:sp>
        <p:nvSpPr>
          <p:cNvPr id="44035"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4036"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algn="r" eaLnBrk="1" hangingPunct="1"/>
            <a:fld id="{F354BE73-6A99-4347-95B5-4EAED2415236}" type="slidenum">
              <a:rPr lang="zh-CN" altLang="en-US" sz="1200">
                <a:latin typeface="等线" pitchFamily="2" charset="-122"/>
                <a:ea typeface="等线" pitchFamily="2" charset="-122"/>
              </a:rPr>
              <a:pPr algn="r" eaLnBrk="1" hangingPunct="1"/>
              <a:t>6</a:t>
            </a:fld>
            <a:endParaRPr lang="zh-CN" altLang="en-US" sz="1200">
              <a:latin typeface="等线" pitchFamily="2" charset="-122"/>
              <a:ea typeface="等线"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p:sp>
      <p:sp>
        <p:nvSpPr>
          <p:cNvPr id="46083" name="备注占位符 2"/>
          <p:cNvSpPr>
            <a:spLocks noGrp="1"/>
          </p:cNvSpPr>
          <p:nvPr>
            <p:ph type="body" idx="1"/>
          </p:nvPr>
        </p:nvSpPr>
        <p:spPr>
          <a:noFill/>
          <a:extLs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endParaRPr lang="zh-CN" altLang="en-US" dirty="0"/>
          </a:p>
        </p:txBody>
      </p:sp>
      <p:sp>
        <p:nvSpPr>
          <p:cNvPr id="46084"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algn="r" eaLnBrk="1" hangingPunct="1"/>
            <a:fld id="{ED82E864-5CE0-4F52-89B4-8F54D3C1EF88}" type="slidenum">
              <a:rPr lang="zh-CN" altLang="en-US" sz="1200">
                <a:solidFill>
                  <a:srgbClr val="000000"/>
                </a:solidFill>
                <a:latin typeface="等线" pitchFamily="2" charset="-122"/>
                <a:ea typeface="等线" pitchFamily="2" charset="-122"/>
              </a:rPr>
              <a:pPr algn="r" eaLnBrk="1" hangingPunct="1"/>
              <a:t>7</a:t>
            </a:fld>
            <a:endParaRPr lang="zh-CN" altLang="en-US" sz="1200">
              <a:solidFill>
                <a:srgbClr val="000000"/>
              </a:solidFill>
              <a:latin typeface="等线" pitchFamily="2" charset="-122"/>
              <a:ea typeface="等线" pitchFamily="2" charset="-122"/>
            </a:endParaRPr>
          </a:p>
        </p:txBody>
      </p:sp>
    </p:spTree>
  </p:cSld>
  <p:clrMapOvr>
    <a:overrideClrMapping bg1="lt1" tx1="dk1" bg2="lt2" tx2="dk2" accent1="accent1" accent2="accent2" accent3="accent3" accent4="accent4" accent5="accent5" accent6="accent6" hlink="hlink" folHlink="folHlink"/>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80214F20-028F-49E4-9378-3BF40B573CB5}" type="slidenum">
              <a:rPr lang="zh-CN" altLang="en-US" smtClean="0"/>
              <a:pPr>
                <a:defRPr/>
              </a:pPr>
              <a:t>8</a:t>
            </a:fld>
            <a:endParaRPr lang="zh-CN" altLang="en-US"/>
          </a:p>
        </p:txBody>
      </p:sp>
    </p:spTree>
    <p:extLst>
      <p:ext uri="{BB962C8B-B14F-4D97-AF65-F5344CB8AC3E}">
        <p14:creationId xmlns:p14="http://schemas.microsoft.com/office/powerpoint/2010/main" val="608338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80214F20-028F-49E4-9378-3BF40B573CB5}" type="slidenum">
              <a:rPr lang="zh-CN" altLang="en-US" smtClean="0"/>
              <a:pPr>
                <a:defRPr/>
              </a:pPr>
              <a:t>9</a:t>
            </a:fld>
            <a:endParaRPr lang="zh-CN" altLang="en-US"/>
          </a:p>
        </p:txBody>
      </p:sp>
    </p:spTree>
    <p:extLst>
      <p:ext uri="{BB962C8B-B14F-4D97-AF65-F5344CB8AC3E}">
        <p14:creationId xmlns:p14="http://schemas.microsoft.com/office/powerpoint/2010/main" val="4013719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extLst>
      <p:ext uri="{BB962C8B-B14F-4D97-AF65-F5344CB8AC3E}">
        <p14:creationId xmlns:p14="http://schemas.microsoft.com/office/powerpoint/2010/main" val="4106132641"/>
      </p:ext>
    </p:extLst>
  </p:cSld>
  <p:clrMapOvr>
    <a:masterClrMapping/>
  </p:clrMapOvr>
  <p:transition spd="slow">
    <p:comb/>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0"/>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898803469"/>
      </p:ext>
    </p:extLst>
  </p:cSld>
  <p:clrMapOvr>
    <a:masterClrMapping/>
  </p:clrMapOvr>
  <p:transition spd="slow">
    <p:comb/>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8"/>
            <a:ext cx="80772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859172211"/>
      </p:ext>
    </p:extLst>
  </p:cSld>
  <p:clrMapOvr>
    <a:masterClrMapping/>
  </p:clrMapOvr>
  <p:transition spd="slow">
    <p:comb/>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自定义版式">
    <p:bg bwMode="auto">
      <p:bgPr>
        <a:solidFill>
          <a:srgbClr val="FCFBF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1463873"/>
      </p:ext>
    </p:extLst>
  </p:cSld>
  <p:clrMapOvr>
    <a:masterClrMapping/>
  </p:clrMapOvr>
  <p:transition spd="slow">
    <p:comb/>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609600" y="1600200"/>
            <a:ext cx="10972800" cy="45259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697599155"/>
      </p:ext>
    </p:extLst>
  </p:cSld>
  <p:clrMapOvr>
    <a:masterClrMapping/>
  </p:clrMapOvr>
  <p:transition spd="slow">
    <p:comb/>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extLst>
      <p:ext uri="{BB962C8B-B14F-4D97-AF65-F5344CB8AC3E}">
        <p14:creationId xmlns:p14="http://schemas.microsoft.com/office/powerpoint/2010/main" val="3936053079"/>
      </p:ext>
    </p:extLst>
  </p:cSld>
  <p:clrMapOvr>
    <a:masterClrMapping/>
  </p:clrMapOvr>
  <p:transition spd="slow">
    <p:comb/>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600200"/>
            <a:ext cx="54102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540013435"/>
      </p:ext>
    </p:extLst>
  </p:cSld>
  <p:clrMapOvr>
    <a:masterClrMapping/>
  </p:clrMapOvr>
  <p:transition spd="slow">
    <p:comb/>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879408551"/>
      </p:ext>
    </p:extLst>
  </p:cSld>
  <p:clrMapOvr>
    <a:masterClrMapping/>
  </p:clrMapOvr>
  <p:transition spd="slow">
    <p:comb/>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097290308"/>
      </p:ext>
    </p:extLst>
  </p:cSld>
  <p:clrMapOvr>
    <a:masterClrMapping/>
  </p:clrMapOvr>
  <p:transition spd="slow">
    <p:comb/>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7196454"/>
      </p:ext>
    </p:extLst>
  </p:cSld>
  <p:clrMapOvr>
    <a:masterClrMapping/>
  </p:clrMapOvr>
  <p:transition spd="slow">
    <p:comb/>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a:prstGeom prst="rect">
            <a:avLst/>
          </a:prstGeo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2841931254"/>
      </p:ext>
    </p:extLst>
  </p:cSld>
  <p:clrMapOvr>
    <a:masterClrMapping/>
  </p:clrMapOvr>
  <p:transition spd="slow">
    <p:comb/>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a:prstGeom prst="rect">
            <a:avLst/>
          </a:prstGeo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4111395519"/>
      </p:ext>
    </p:extLst>
  </p:cSld>
  <p:clrMapOvr>
    <a:masterClrMapping/>
  </p:clrMapOvr>
  <p:transition spd="slow">
    <p:comb/>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12" r:id="rId12"/>
  </p:sldLayoutIdLst>
  <p:transition spd="slow">
    <p:comb/>
  </p:transition>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Arial" pitchFamily="34" charset="0"/>
          <a:ea typeface="微软雅黑" pitchFamily="34" charset="-122"/>
        </a:defRPr>
      </a:lvl2pPr>
      <a:lvl3pPr algn="l" rtl="0" eaLnBrk="0" fontAlgn="base" hangingPunct="0">
        <a:lnSpc>
          <a:spcPct val="90000"/>
        </a:lnSpc>
        <a:spcBef>
          <a:spcPct val="0"/>
        </a:spcBef>
        <a:spcAft>
          <a:spcPct val="0"/>
        </a:spcAft>
        <a:defRPr sz="4400">
          <a:solidFill>
            <a:schemeClr val="tx1"/>
          </a:solidFill>
          <a:latin typeface="Arial" pitchFamily="34" charset="0"/>
          <a:ea typeface="微软雅黑" pitchFamily="34" charset="-122"/>
        </a:defRPr>
      </a:lvl3pPr>
      <a:lvl4pPr algn="l" rtl="0" eaLnBrk="0" fontAlgn="base" hangingPunct="0">
        <a:lnSpc>
          <a:spcPct val="90000"/>
        </a:lnSpc>
        <a:spcBef>
          <a:spcPct val="0"/>
        </a:spcBef>
        <a:spcAft>
          <a:spcPct val="0"/>
        </a:spcAft>
        <a:defRPr sz="4400">
          <a:solidFill>
            <a:schemeClr val="tx1"/>
          </a:solidFill>
          <a:latin typeface="Arial" pitchFamily="34" charset="0"/>
          <a:ea typeface="微软雅黑" pitchFamily="34" charset="-122"/>
        </a:defRPr>
      </a:lvl4pPr>
      <a:lvl5pPr algn="l" rtl="0" eaLnBrk="0" fontAlgn="base" hangingPunct="0">
        <a:lnSpc>
          <a:spcPct val="90000"/>
        </a:lnSpc>
        <a:spcBef>
          <a:spcPct val="0"/>
        </a:spcBef>
        <a:spcAft>
          <a:spcPct val="0"/>
        </a:spcAft>
        <a:defRPr sz="4400">
          <a:solidFill>
            <a:schemeClr val="tx1"/>
          </a:solidFill>
          <a:latin typeface="Arial" pitchFamily="34" charset="0"/>
          <a:ea typeface="微软雅黑" pitchFamily="34" charset="-122"/>
        </a:defRPr>
      </a:lvl5pPr>
      <a:lvl6pPr marL="457200" algn="l" rtl="0" fontAlgn="base">
        <a:lnSpc>
          <a:spcPct val="90000"/>
        </a:lnSpc>
        <a:spcBef>
          <a:spcPct val="0"/>
        </a:spcBef>
        <a:spcAft>
          <a:spcPct val="0"/>
        </a:spcAft>
        <a:defRPr sz="4400">
          <a:solidFill>
            <a:schemeClr val="tx1"/>
          </a:solidFill>
          <a:latin typeface="Arial" pitchFamily="34" charset="0"/>
          <a:ea typeface="微软雅黑" pitchFamily="34" charset="-122"/>
        </a:defRPr>
      </a:lvl6pPr>
      <a:lvl7pPr marL="914400" algn="l" rtl="0" fontAlgn="base">
        <a:lnSpc>
          <a:spcPct val="90000"/>
        </a:lnSpc>
        <a:spcBef>
          <a:spcPct val="0"/>
        </a:spcBef>
        <a:spcAft>
          <a:spcPct val="0"/>
        </a:spcAft>
        <a:defRPr sz="4400">
          <a:solidFill>
            <a:schemeClr val="tx1"/>
          </a:solidFill>
          <a:latin typeface="Arial" pitchFamily="34" charset="0"/>
          <a:ea typeface="微软雅黑" pitchFamily="34" charset="-122"/>
        </a:defRPr>
      </a:lvl7pPr>
      <a:lvl8pPr marL="1371600" algn="l" rtl="0" fontAlgn="base">
        <a:lnSpc>
          <a:spcPct val="90000"/>
        </a:lnSpc>
        <a:spcBef>
          <a:spcPct val="0"/>
        </a:spcBef>
        <a:spcAft>
          <a:spcPct val="0"/>
        </a:spcAft>
        <a:defRPr sz="4400">
          <a:solidFill>
            <a:schemeClr val="tx1"/>
          </a:solidFill>
          <a:latin typeface="Arial" pitchFamily="34" charset="0"/>
          <a:ea typeface="微软雅黑" pitchFamily="34" charset="-122"/>
        </a:defRPr>
      </a:lvl8pPr>
      <a:lvl9pPr marL="1828800" algn="l" rtl="0" fontAlgn="base">
        <a:lnSpc>
          <a:spcPct val="90000"/>
        </a:lnSpc>
        <a:spcBef>
          <a:spcPct val="0"/>
        </a:spcBef>
        <a:spcAft>
          <a:spcPct val="0"/>
        </a:spcAft>
        <a:defRPr sz="4400">
          <a:solidFill>
            <a:schemeClr val="tx1"/>
          </a:solidFill>
          <a:latin typeface="Arial" pitchFamily="34" charset="0"/>
          <a:ea typeface="微软雅黑" pitchFamily="34" charset="-122"/>
        </a:defRPr>
      </a:lvl9pPr>
    </p:titleStyle>
    <p:bodyStyle>
      <a:lvl1pPr marL="228600" indent="-228600" algn="l" rtl="0" eaLnBrk="0" fontAlgn="base" hangingPunct="0">
        <a:lnSpc>
          <a:spcPct val="90000"/>
        </a:lnSpc>
        <a:spcBef>
          <a:spcPts val="1000"/>
        </a:spcBef>
        <a:spcAft>
          <a:spcPct val="0"/>
        </a:spcAft>
        <a:buFont typeface="Arial"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2.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2.xml"/><Relationship Id="rId1" Type="http://schemas.openxmlformats.org/officeDocument/2006/relationships/tags" Target="../tags/tag3.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6.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zhuanlan.zhihu.com/p/85276620"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hyperlink" Target="https://soot-oss.github.io/soot/"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hyperlink" Target="https://www.iro.umontreal.ca/~dufour/cours/ift6315/docs/soot-tutorial.pdf"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hyperlink" Target="https://github.com/soot-os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CFBF9"/>
        </a:solidFill>
        <a:effectLst/>
      </p:bgPr>
    </p:bg>
    <p:spTree>
      <p:nvGrpSpPr>
        <p:cNvPr id="1" name=""/>
        <p:cNvGrpSpPr/>
        <p:nvPr/>
      </p:nvGrpSpPr>
      <p:grpSpPr>
        <a:xfrm>
          <a:off x="0" y="0"/>
          <a:ext cx="0" cy="0"/>
          <a:chOff x="0" y="0"/>
          <a:chExt cx="0" cy="0"/>
        </a:xfrm>
      </p:grpSpPr>
      <p:pic>
        <p:nvPicPr>
          <p:cNvPr id="12" name="图片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0064" y="64286"/>
            <a:ext cx="5991872" cy="6729427"/>
          </a:xfrm>
          <a:prstGeom prst="rect">
            <a:avLst/>
          </a:prstGeom>
        </p:spPr>
      </p:pic>
      <p:sp>
        <p:nvSpPr>
          <p:cNvPr id="6" name="文本框 5"/>
          <p:cNvSpPr txBox="1"/>
          <p:nvPr/>
        </p:nvSpPr>
        <p:spPr>
          <a:xfrm>
            <a:off x="2904455" y="2017625"/>
            <a:ext cx="6383090" cy="1569660"/>
          </a:xfrm>
          <a:prstGeom prst="rect">
            <a:avLst/>
          </a:prstGeom>
          <a:noFill/>
        </p:spPr>
        <p:txBody>
          <a:bodyPr wrap="square" rtlCol="0">
            <a:spAutoFit/>
          </a:bodyPr>
          <a:lstStyle/>
          <a:p>
            <a:pPr algn="ctr"/>
            <a:r>
              <a:rPr lang="en-US" altLang="zh-CN" sz="4800" b="1" dirty="0">
                <a:solidFill>
                  <a:schemeClr val="bg1"/>
                </a:solidFill>
                <a:latin typeface="微软雅黑" panose="020B0503020204020204" pitchFamily="34" charset="-122"/>
              </a:rPr>
              <a:t>Java</a:t>
            </a:r>
            <a:r>
              <a:rPr lang="zh-CN" altLang="en-US" sz="4800" b="1" dirty="0">
                <a:solidFill>
                  <a:schemeClr val="bg1"/>
                </a:solidFill>
                <a:latin typeface="微软雅黑" panose="020B0503020204020204" pitchFamily="34" charset="-122"/>
              </a:rPr>
              <a:t>程序分析</a:t>
            </a:r>
            <a:endParaRPr lang="en-US" altLang="zh-CN" sz="4800" b="1" dirty="0">
              <a:solidFill>
                <a:schemeClr val="bg1"/>
              </a:solidFill>
              <a:latin typeface="微软雅黑" panose="020B0503020204020204" pitchFamily="34" charset="-122"/>
            </a:endParaRPr>
          </a:p>
          <a:p>
            <a:pPr algn="ctr"/>
            <a:r>
              <a:rPr lang="en-US" altLang="zh-CN" sz="4800" b="1" dirty="0" err="1">
                <a:solidFill>
                  <a:schemeClr val="bg1"/>
                </a:solidFill>
                <a:latin typeface="微软雅黑" panose="020B0503020204020204" pitchFamily="34" charset="-122"/>
              </a:rPr>
              <a:t>SootUp</a:t>
            </a:r>
            <a:r>
              <a:rPr lang="zh-CN" altLang="en-US" sz="4800" b="1" dirty="0">
                <a:solidFill>
                  <a:schemeClr val="bg1"/>
                </a:solidFill>
                <a:latin typeface="微软雅黑" panose="020B0503020204020204" pitchFamily="34" charset="-122"/>
              </a:rPr>
              <a:t>（一）</a:t>
            </a:r>
          </a:p>
        </p:txBody>
      </p:sp>
      <p:sp>
        <p:nvSpPr>
          <p:cNvPr id="8" name="矩形 7"/>
          <p:cNvSpPr/>
          <p:nvPr/>
        </p:nvSpPr>
        <p:spPr>
          <a:xfrm>
            <a:off x="5336016" y="3889290"/>
            <a:ext cx="1519968" cy="523220"/>
          </a:xfrm>
          <a:prstGeom prst="rect">
            <a:avLst/>
          </a:prstGeom>
        </p:spPr>
        <p:txBody>
          <a:bodyPr wrap="none">
            <a:spAutoFit/>
          </a:bodyPr>
          <a:lstStyle/>
          <a:p>
            <a:r>
              <a:rPr lang="en-US" altLang="zh-CN" sz="2800" dirty="0">
                <a:solidFill>
                  <a:schemeClr val="bg1"/>
                </a:solidFill>
                <a:latin typeface="微软雅黑" panose="020B0503020204020204" pitchFamily="34" charset="-122"/>
              </a:rPr>
              <a:t>JOSTAR</a:t>
            </a:r>
            <a:endParaRPr lang="zh-CN" altLang="en-US" sz="2800" dirty="0">
              <a:solidFill>
                <a:schemeClr val="bg1"/>
              </a:solidFill>
              <a:latin typeface="微软雅黑" panose="020B0503020204020204" pitchFamily="3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4000" advTm="9404">
        <p14:vortex dir="r"/>
      </p:transition>
    </mc:Choice>
    <mc:Fallback xmlns="">
      <p:transition spd="slow" advTm="9404">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50E5DC8-C1FE-BC4B-9F4F-77EEEBBDB0A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1938" y="140877"/>
            <a:ext cx="725487" cy="704084"/>
          </a:xfrm>
          <a:prstGeom prst="rect">
            <a:avLst/>
          </a:prstGeom>
          <a:noFill/>
          <a:ln>
            <a:noFill/>
          </a:ln>
        </p:spPr>
      </p:pic>
      <p:sp>
        <p:nvSpPr>
          <p:cNvPr id="3" name="文本框 44">
            <a:extLst>
              <a:ext uri="{FF2B5EF4-FFF2-40B4-BE49-F238E27FC236}">
                <a16:creationId xmlns:a16="http://schemas.microsoft.com/office/drawing/2014/main" id="{0F423E33-A124-AD41-9C6B-A264FCC59B03}"/>
              </a:ext>
            </a:extLst>
          </p:cNvPr>
          <p:cNvSpPr txBox="1">
            <a:spLocks noChangeArrowheads="1"/>
          </p:cNvSpPr>
          <p:nvPr/>
        </p:nvSpPr>
        <p:spPr bwMode="auto">
          <a:xfrm>
            <a:off x="1050924" y="254000"/>
            <a:ext cx="405546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r>
              <a:rPr lang="en-US" altLang="zh-CN" sz="2400" dirty="0" err="1">
                <a:solidFill>
                  <a:srgbClr val="232525"/>
                </a:solidFill>
                <a:latin typeface="幼圆" panose="02010509060101010101" pitchFamily="49" charset="-122"/>
                <a:ea typeface="幼圆" panose="02010509060101010101" pitchFamily="49" charset="-122"/>
              </a:rPr>
              <a:t>SootUp</a:t>
            </a:r>
            <a:r>
              <a:rPr lang="zh-CN" altLang="en-US" sz="2400" dirty="0">
                <a:solidFill>
                  <a:srgbClr val="232525"/>
                </a:solidFill>
                <a:latin typeface="幼圆" panose="02010509060101010101" pitchFamily="49" charset="-122"/>
                <a:ea typeface="幼圆" panose="02010509060101010101" pitchFamily="49" charset="-122"/>
              </a:rPr>
              <a:t>的</a:t>
            </a:r>
            <a:r>
              <a:rPr lang="en-US" altLang="zh-CN" sz="2400" dirty="0">
                <a:solidFill>
                  <a:srgbClr val="232525"/>
                </a:solidFill>
                <a:latin typeface="幼圆" panose="02010509060101010101" pitchFamily="49" charset="-122"/>
                <a:ea typeface="幼圆" panose="02010509060101010101" pitchFamily="49" charset="-122"/>
              </a:rPr>
              <a:t>HelloWorld</a:t>
            </a:r>
            <a:endParaRPr lang="zh-CN" altLang="en-US" sz="2400" dirty="0">
              <a:solidFill>
                <a:srgbClr val="232525"/>
              </a:solidFill>
              <a:latin typeface="幼圆" panose="02010509060101010101" pitchFamily="49" charset="-122"/>
              <a:ea typeface="幼圆" panose="02010509060101010101" pitchFamily="49" charset="-122"/>
            </a:endParaRPr>
          </a:p>
        </p:txBody>
      </p:sp>
      <p:pic>
        <p:nvPicPr>
          <p:cNvPr id="5" name="图片 4">
            <a:extLst>
              <a:ext uri="{FF2B5EF4-FFF2-40B4-BE49-F238E27FC236}">
                <a16:creationId xmlns:a16="http://schemas.microsoft.com/office/drawing/2014/main" id="{3AA93272-D897-5C4D-955F-190F6B5D47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1383" y="1186954"/>
            <a:ext cx="7377224" cy="4228193"/>
          </a:xfrm>
          <a:prstGeom prst="rect">
            <a:avLst/>
          </a:prstGeom>
        </p:spPr>
      </p:pic>
      <p:sp>
        <p:nvSpPr>
          <p:cNvPr id="6" name="矩形 5">
            <a:extLst>
              <a:ext uri="{FF2B5EF4-FFF2-40B4-BE49-F238E27FC236}">
                <a16:creationId xmlns:a16="http://schemas.microsoft.com/office/drawing/2014/main" id="{9E3B88A1-2D32-EF40-8678-BD043194DA71}"/>
              </a:ext>
            </a:extLst>
          </p:cNvPr>
          <p:cNvSpPr/>
          <p:nvPr/>
        </p:nvSpPr>
        <p:spPr>
          <a:xfrm>
            <a:off x="3847605" y="4132612"/>
            <a:ext cx="5201393" cy="475014"/>
          </a:xfrm>
          <a:prstGeom prst="rect">
            <a:avLst/>
          </a:prstGeom>
          <a:noFill/>
          <a:ln w="85725"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noProof="1"/>
          </a:p>
        </p:txBody>
      </p:sp>
    </p:spTree>
    <p:extLst>
      <p:ext uri="{BB962C8B-B14F-4D97-AF65-F5344CB8AC3E}">
        <p14:creationId xmlns:p14="http://schemas.microsoft.com/office/powerpoint/2010/main" val="3230870460"/>
      </p:ext>
    </p:extLst>
  </p:cSld>
  <p:clrMapOvr>
    <a:masterClrMapping/>
  </p:clrMapOvr>
  <p:transition spd="slow">
    <p:comb/>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5673" y="102386"/>
            <a:ext cx="5991872" cy="6729427"/>
          </a:xfrm>
          <a:prstGeom prst="rect">
            <a:avLst/>
          </a:prstGeom>
        </p:spPr>
      </p:pic>
      <p:sp>
        <p:nvSpPr>
          <p:cNvPr id="32771" name="文本框 6"/>
          <p:cNvSpPr txBox="1">
            <a:spLocks noChangeArrowheads="1"/>
          </p:cNvSpPr>
          <p:nvPr/>
        </p:nvSpPr>
        <p:spPr bwMode="auto">
          <a:xfrm>
            <a:off x="2917377" y="2547938"/>
            <a:ext cx="6748463"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algn="ctr" eaLnBrk="1" hangingPunct="1"/>
            <a:r>
              <a:rPr lang="zh-CN" altLang="en-US" sz="7200" dirty="0">
                <a:solidFill>
                  <a:schemeClr val="bg1"/>
                </a:solidFill>
                <a:latin typeface="Impact" pitchFamily="34" charset="0"/>
              </a:rPr>
              <a:t>谢谢</a:t>
            </a:r>
            <a:r>
              <a:rPr lang="en-US" altLang="zh-CN" sz="7200" dirty="0">
                <a:solidFill>
                  <a:schemeClr val="bg1"/>
                </a:solidFill>
                <a:latin typeface="Impact" pitchFamily="34" charset="0"/>
              </a:rPr>
              <a:t>!</a:t>
            </a:r>
            <a:endParaRPr lang="zh-CN" altLang="en-US" sz="7200" dirty="0">
              <a:solidFill>
                <a:schemeClr val="bg1"/>
              </a:solidFill>
              <a:latin typeface="Impact" pitchFamily="34" charset="0"/>
            </a:endParaRPr>
          </a:p>
        </p:txBody>
      </p:sp>
    </p:spTree>
    <p:custDataLst>
      <p:tags r:id="rId1"/>
    </p:custDataLst>
  </p:cSld>
  <p:clrMapOvr>
    <a:masterClrMapping/>
  </p:clrMapOvr>
  <p:transition spd="slow" advTm="1637">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3"/>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FAB18D9-FBA8-8543-9FEB-4705DDE69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2838" y="3429000"/>
            <a:ext cx="3731573" cy="2217311"/>
          </a:xfrm>
          <a:prstGeom prst="rect">
            <a:avLst/>
          </a:prstGeom>
        </p:spPr>
      </p:pic>
      <p:sp>
        <p:nvSpPr>
          <p:cNvPr id="4" name="文本框 3">
            <a:extLst>
              <a:ext uri="{FF2B5EF4-FFF2-40B4-BE49-F238E27FC236}">
                <a16:creationId xmlns:a16="http://schemas.microsoft.com/office/drawing/2014/main" id="{69409D9F-2CC8-7D4D-9D9C-67BF5A2BB790}"/>
              </a:ext>
            </a:extLst>
          </p:cNvPr>
          <p:cNvSpPr txBox="1"/>
          <p:nvPr/>
        </p:nvSpPr>
        <p:spPr>
          <a:xfrm>
            <a:off x="2610593" y="2249346"/>
            <a:ext cx="8775864" cy="1015663"/>
          </a:xfrm>
          <a:prstGeom prst="rect">
            <a:avLst/>
          </a:prstGeom>
          <a:noFill/>
        </p:spPr>
        <p:txBody>
          <a:bodyPr wrap="square" rtlCol="0">
            <a:spAutoFit/>
          </a:bodyPr>
          <a:lstStyle/>
          <a:p>
            <a:r>
              <a:rPr kumimoji="1" lang="en-US" altLang="zh-CN" sz="6000" dirty="0"/>
              <a:t>Java</a:t>
            </a:r>
            <a:r>
              <a:rPr kumimoji="1" lang="zh-CN" altLang="en-US" sz="6000" dirty="0"/>
              <a:t>程序分析框架</a:t>
            </a:r>
          </a:p>
        </p:txBody>
      </p:sp>
      <p:pic>
        <p:nvPicPr>
          <p:cNvPr id="6146" name="Picture 2" descr="可达鸭微信头像_可达鸭微信头像分享_72QQ网">
            <a:extLst>
              <a:ext uri="{FF2B5EF4-FFF2-40B4-BE49-F238E27FC236}">
                <a16:creationId xmlns:a16="http://schemas.microsoft.com/office/drawing/2014/main" id="{9DFA4861-C76F-0944-BADA-D1409EAF14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9162" y="3106311"/>
            <a:ext cx="2540000" cy="254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4122675"/>
      </p:ext>
    </p:extLst>
  </p:cSld>
  <p:clrMapOvr>
    <a:masterClrMapping/>
  </p:clrMapOvr>
  <p:transition spd="slow">
    <p:comb/>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4F3B6D0-D075-684C-B2A7-67CD15945B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1938" y="140877"/>
            <a:ext cx="725487" cy="704084"/>
          </a:xfrm>
          <a:prstGeom prst="rect">
            <a:avLst/>
          </a:prstGeom>
          <a:noFill/>
          <a:ln>
            <a:noFill/>
          </a:ln>
        </p:spPr>
      </p:pic>
      <p:sp>
        <p:nvSpPr>
          <p:cNvPr id="4" name="文本框 44">
            <a:extLst>
              <a:ext uri="{FF2B5EF4-FFF2-40B4-BE49-F238E27FC236}">
                <a16:creationId xmlns:a16="http://schemas.microsoft.com/office/drawing/2014/main" id="{8A9E4D37-D1B8-DD4F-908C-CB608338EF22}"/>
              </a:ext>
            </a:extLst>
          </p:cNvPr>
          <p:cNvSpPr txBox="1">
            <a:spLocks noChangeArrowheads="1"/>
          </p:cNvSpPr>
          <p:nvPr/>
        </p:nvSpPr>
        <p:spPr bwMode="auto">
          <a:xfrm>
            <a:off x="1050925" y="254000"/>
            <a:ext cx="284418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r>
              <a:rPr lang="zh-CN" altLang="en-US" sz="2400" dirty="0">
                <a:solidFill>
                  <a:srgbClr val="232525"/>
                </a:solidFill>
                <a:latin typeface="幼圆" panose="02010509060101010101" pitchFamily="49" charset="-122"/>
                <a:ea typeface="幼圆" panose="02010509060101010101" pitchFamily="49" charset="-122"/>
              </a:rPr>
              <a:t>程序分析是什么？</a:t>
            </a:r>
          </a:p>
        </p:txBody>
      </p:sp>
      <p:pic>
        <p:nvPicPr>
          <p:cNvPr id="2052" name="Picture 4" descr="Create two separate images in a more realistic and understated style. The first image should depict a software engineer conducting code auditing in a simple office setting. The engineer is focused on their computer screen, where lines of code are visible, and they are making notes on a digital tablet beside them, indicating areas for improvement or potential issues. The office is neat, with minimalistic decor, emphasizing the attention to detail required in code auditing. The second image should show another software engineer debugging code in a similarly simple office environment. This engineer is also focused on their computer screen, which displays an integrated development environment (IDE) with highlighted syntax errors. They are using a debugging tool on another screen to step through the code, looking for bugs. The workspace is organized, with a few programming books and a coffee cup, reflecting the concentration and patience needed for debugging.">
            <a:extLst>
              <a:ext uri="{FF2B5EF4-FFF2-40B4-BE49-F238E27FC236}">
                <a16:creationId xmlns:a16="http://schemas.microsoft.com/office/drawing/2014/main" id="{CF798843-7BD1-0F42-80B7-D41DC9C71B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66258" y="794985"/>
            <a:ext cx="5859484" cy="5859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7752526"/>
      </p:ext>
    </p:extLst>
  </p:cSld>
  <p:clrMapOvr>
    <a:masterClrMapping/>
  </p:clrMapOvr>
  <p:transition spd="slow">
    <p:comb/>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AF35FBF-D39D-464A-9C16-EA420F5302D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1938" y="140877"/>
            <a:ext cx="725487" cy="704084"/>
          </a:xfrm>
          <a:prstGeom prst="rect">
            <a:avLst/>
          </a:prstGeom>
          <a:noFill/>
          <a:ln>
            <a:noFill/>
          </a:ln>
        </p:spPr>
      </p:pic>
      <p:sp>
        <p:nvSpPr>
          <p:cNvPr id="3" name="文本框 44">
            <a:extLst>
              <a:ext uri="{FF2B5EF4-FFF2-40B4-BE49-F238E27FC236}">
                <a16:creationId xmlns:a16="http://schemas.microsoft.com/office/drawing/2014/main" id="{3CD29731-9471-D544-A995-668F4CA7B3DD}"/>
              </a:ext>
            </a:extLst>
          </p:cNvPr>
          <p:cNvSpPr txBox="1">
            <a:spLocks noChangeArrowheads="1"/>
          </p:cNvSpPr>
          <p:nvPr/>
        </p:nvSpPr>
        <p:spPr bwMode="auto">
          <a:xfrm>
            <a:off x="1050925" y="254000"/>
            <a:ext cx="284418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r>
              <a:rPr lang="zh-CN" altLang="en-US" sz="2400" dirty="0">
                <a:solidFill>
                  <a:srgbClr val="232525"/>
                </a:solidFill>
                <a:latin typeface="幼圆" panose="02010509060101010101" pitchFamily="49" charset="-122"/>
                <a:ea typeface="幼圆" panose="02010509060101010101" pitchFamily="49" charset="-122"/>
              </a:rPr>
              <a:t>代码安全的重要性</a:t>
            </a:r>
          </a:p>
        </p:txBody>
      </p:sp>
      <p:sp>
        <p:nvSpPr>
          <p:cNvPr id="6" name="文本框 5">
            <a:extLst>
              <a:ext uri="{FF2B5EF4-FFF2-40B4-BE49-F238E27FC236}">
                <a16:creationId xmlns:a16="http://schemas.microsoft.com/office/drawing/2014/main" id="{BDD4A5C2-2157-384E-9663-1639B936F5CE}"/>
              </a:ext>
            </a:extLst>
          </p:cNvPr>
          <p:cNvSpPr txBox="1"/>
          <p:nvPr/>
        </p:nvSpPr>
        <p:spPr>
          <a:xfrm>
            <a:off x="2942112" y="6419334"/>
            <a:ext cx="6097978" cy="369332"/>
          </a:xfrm>
          <a:prstGeom prst="rect">
            <a:avLst/>
          </a:prstGeom>
          <a:noFill/>
        </p:spPr>
        <p:txBody>
          <a:bodyPr wrap="square">
            <a:spAutoFit/>
          </a:bodyPr>
          <a:lstStyle/>
          <a:p>
            <a:r>
              <a:rPr lang="zh-CN" altLang="en-US" dirty="0">
                <a:hlinkClick r:id="rId4"/>
              </a:rPr>
              <a:t>这些年因为程序</a:t>
            </a:r>
            <a:r>
              <a:rPr lang="en" altLang="zh-CN" dirty="0">
                <a:hlinkClick r:id="rId4"/>
              </a:rPr>
              <a:t>BUG</a:t>
            </a:r>
            <a:r>
              <a:rPr lang="zh-CN" altLang="en-US" dirty="0">
                <a:hlinkClick r:id="rId4"/>
              </a:rPr>
              <a:t>导致的灾难性事故 </a:t>
            </a:r>
            <a:r>
              <a:rPr lang="en-US" altLang="zh-CN" dirty="0">
                <a:hlinkClick r:id="rId4"/>
              </a:rPr>
              <a:t>- </a:t>
            </a:r>
            <a:r>
              <a:rPr lang="zh-CN" altLang="en-US" dirty="0">
                <a:hlinkClick r:id="rId4"/>
              </a:rPr>
              <a:t>知乎 </a:t>
            </a:r>
            <a:r>
              <a:rPr lang="en-US" altLang="zh-CN" dirty="0">
                <a:hlinkClick r:id="rId4"/>
              </a:rPr>
              <a:t>(</a:t>
            </a:r>
            <a:r>
              <a:rPr lang="en" altLang="zh-CN" dirty="0">
                <a:hlinkClick r:id="rId4"/>
              </a:rPr>
              <a:t>zhihu.com)</a:t>
            </a:r>
            <a:endParaRPr lang="zh-CN" altLang="en-US" dirty="0"/>
          </a:p>
        </p:txBody>
      </p:sp>
      <p:pic>
        <p:nvPicPr>
          <p:cNvPr id="3076" name="Picture 4">
            <a:extLst>
              <a:ext uri="{FF2B5EF4-FFF2-40B4-BE49-F238E27FC236}">
                <a16:creationId xmlns:a16="http://schemas.microsoft.com/office/drawing/2014/main" id="{4726AE1B-47EF-E942-AC79-5034226EC3B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667" y="1151036"/>
            <a:ext cx="3624695" cy="4832927"/>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A1C76944-0B6F-5E45-971B-364E6F9E3E7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54733" y="1292926"/>
            <a:ext cx="5696197" cy="42721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1106040"/>
      </p:ext>
    </p:extLst>
  </p:cSld>
  <p:clrMapOvr>
    <a:masterClrMapping/>
  </p:clrMapOvr>
  <p:transition spd="slow">
    <p:comb/>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4F3B6D0-D075-684C-B2A7-67CD15945B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1938" y="140877"/>
            <a:ext cx="725487" cy="704084"/>
          </a:xfrm>
          <a:prstGeom prst="rect">
            <a:avLst/>
          </a:prstGeom>
          <a:noFill/>
          <a:ln>
            <a:noFill/>
          </a:ln>
        </p:spPr>
      </p:pic>
      <p:sp>
        <p:nvSpPr>
          <p:cNvPr id="4" name="文本框 44">
            <a:extLst>
              <a:ext uri="{FF2B5EF4-FFF2-40B4-BE49-F238E27FC236}">
                <a16:creationId xmlns:a16="http://schemas.microsoft.com/office/drawing/2014/main" id="{8A9E4D37-D1B8-DD4F-908C-CB608338EF22}"/>
              </a:ext>
            </a:extLst>
          </p:cNvPr>
          <p:cNvSpPr txBox="1">
            <a:spLocks noChangeArrowheads="1"/>
          </p:cNvSpPr>
          <p:nvPr/>
        </p:nvSpPr>
        <p:spPr bwMode="auto">
          <a:xfrm>
            <a:off x="1050925" y="254000"/>
            <a:ext cx="284418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r>
              <a:rPr lang="zh-CN" altLang="en-US" sz="2400" dirty="0">
                <a:solidFill>
                  <a:srgbClr val="232525"/>
                </a:solidFill>
                <a:latin typeface="幼圆" panose="02010509060101010101" pitchFamily="49" charset="-122"/>
                <a:ea typeface="幼圆" panose="02010509060101010101" pitchFamily="49" charset="-122"/>
              </a:rPr>
              <a:t>程序分析是什么？</a:t>
            </a:r>
          </a:p>
        </p:txBody>
      </p:sp>
      <p:pic>
        <p:nvPicPr>
          <p:cNvPr id="2050" name="Picture 2" descr="Illustrate the concept of program analysis, focusing on its capability to automatically reason about program behavior and properties. The image should depict a symbolic representation of software code undergoing analysis, with visual elements such as gears, magnifying glasses, or abstract symbols to represent the process of automated reasoning and discovery of program characteristics. Highlight the idea that program analysis can uncover hidden patterns, vulnerabilities, or efficiencies within the code, potentially with a computer or robotic figure conducting the analysis to emphasize automation.">
            <a:extLst>
              <a:ext uri="{FF2B5EF4-FFF2-40B4-BE49-F238E27FC236}">
                <a16:creationId xmlns:a16="http://schemas.microsoft.com/office/drawing/2014/main" id="{796C3517-438F-B746-BD57-26F4BC912F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0925" y="1247898"/>
            <a:ext cx="4719452" cy="47194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7112EC9F-0023-584C-8102-9495D1EF1992}"/>
              </a:ext>
            </a:extLst>
          </p:cNvPr>
          <p:cNvSpPr txBox="1"/>
          <p:nvPr/>
        </p:nvSpPr>
        <p:spPr>
          <a:xfrm>
            <a:off x="6852722" y="1686296"/>
            <a:ext cx="4288353" cy="584775"/>
          </a:xfrm>
          <a:prstGeom prst="rect">
            <a:avLst/>
          </a:prstGeom>
          <a:noFill/>
        </p:spPr>
        <p:txBody>
          <a:bodyPr wrap="none" rtlCol="0">
            <a:spAutoFit/>
          </a:bodyPr>
          <a:lstStyle/>
          <a:p>
            <a:r>
              <a:rPr kumimoji="1" lang="zh-CN" altLang="en-US" sz="3200" b="1" dirty="0"/>
              <a:t>自动化推理程序的属性</a:t>
            </a:r>
          </a:p>
        </p:txBody>
      </p:sp>
      <p:sp>
        <p:nvSpPr>
          <p:cNvPr id="6" name="文本框 5">
            <a:extLst>
              <a:ext uri="{FF2B5EF4-FFF2-40B4-BE49-F238E27FC236}">
                <a16:creationId xmlns:a16="http://schemas.microsoft.com/office/drawing/2014/main" id="{740E5FE5-E8D0-514D-A75A-7992B3477BAD}"/>
              </a:ext>
            </a:extLst>
          </p:cNvPr>
          <p:cNvSpPr txBox="1"/>
          <p:nvPr/>
        </p:nvSpPr>
        <p:spPr>
          <a:xfrm>
            <a:off x="6983351" y="3105892"/>
            <a:ext cx="3385863" cy="1938992"/>
          </a:xfrm>
          <a:prstGeom prst="rect">
            <a:avLst/>
          </a:prstGeom>
          <a:noFill/>
        </p:spPr>
        <p:txBody>
          <a:bodyPr wrap="none" rtlCol="0">
            <a:spAutoFit/>
          </a:bodyPr>
          <a:lstStyle/>
          <a:p>
            <a:pPr marL="342900" indent="-342900">
              <a:buFont typeface="Arial" panose="020B0604020202020204" pitchFamily="34" charset="0"/>
              <a:buChar char="•"/>
            </a:pPr>
            <a:r>
              <a:rPr kumimoji="1" lang="zh-CN" altLang="en-US" sz="2400" dirty="0"/>
              <a:t> 质量检测与缺陷修复</a:t>
            </a:r>
            <a:endParaRPr kumimoji="1" lang="en-US" altLang="zh-CN" sz="2400" dirty="0"/>
          </a:p>
          <a:p>
            <a:pPr marL="342900" indent="-342900">
              <a:buFont typeface="Arial" panose="020B0604020202020204" pitchFamily="34" charset="0"/>
              <a:buChar char="•"/>
            </a:pPr>
            <a:r>
              <a:rPr kumimoji="1" lang="zh-CN" altLang="en-US" sz="2400" dirty="0"/>
              <a:t> 代码克隆检测</a:t>
            </a:r>
            <a:endParaRPr kumimoji="1" lang="en-US" altLang="zh-CN" sz="2400" dirty="0"/>
          </a:p>
          <a:p>
            <a:pPr marL="342900" indent="-342900">
              <a:buFont typeface="Arial" panose="020B0604020202020204" pitchFamily="34" charset="0"/>
              <a:buChar char="•"/>
            </a:pPr>
            <a:r>
              <a:rPr kumimoji="1" lang="zh-CN" altLang="en-US" sz="2400" dirty="0"/>
              <a:t> 性能优化</a:t>
            </a:r>
            <a:endParaRPr kumimoji="1" lang="en-US" altLang="zh-CN" sz="2400" dirty="0"/>
          </a:p>
          <a:p>
            <a:pPr marL="342900" indent="-342900">
              <a:buFont typeface="Arial" panose="020B0604020202020204" pitchFamily="34" charset="0"/>
              <a:buChar char="•"/>
            </a:pPr>
            <a:r>
              <a:rPr kumimoji="1" lang="zh-CN" altLang="en-US" sz="2400" dirty="0"/>
              <a:t> 代码重构</a:t>
            </a:r>
            <a:endParaRPr kumimoji="1" lang="en-US" altLang="zh-CN" sz="2400" dirty="0"/>
          </a:p>
          <a:p>
            <a:pPr marL="342900" indent="-342900">
              <a:buFont typeface="Arial" panose="020B0604020202020204" pitchFamily="34" charset="0"/>
              <a:buChar char="•"/>
            </a:pPr>
            <a:r>
              <a:rPr kumimoji="1" lang="zh-CN" altLang="en-US" sz="2400" dirty="0"/>
              <a:t> 代码补全和合成</a:t>
            </a:r>
            <a:endParaRPr kumimoji="1" lang="en-US" altLang="zh-CN" sz="2400" dirty="0"/>
          </a:p>
        </p:txBody>
      </p:sp>
    </p:spTree>
    <p:extLst>
      <p:ext uri="{BB962C8B-B14F-4D97-AF65-F5344CB8AC3E}">
        <p14:creationId xmlns:p14="http://schemas.microsoft.com/office/powerpoint/2010/main" val="26172610"/>
      </p:ext>
    </p:extLst>
  </p:cSld>
  <p:clrMapOvr>
    <a:masterClrMapping/>
  </p:clrMapOvr>
  <p:transition spd="slow">
    <p:comb/>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1938" y="140877"/>
            <a:ext cx="725487" cy="704084"/>
          </a:xfrm>
          <a:prstGeom prst="rect">
            <a:avLst/>
          </a:prstGeom>
          <a:noFill/>
          <a:ln>
            <a:noFill/>
          </a:ln>
        </p:spPr>
      </p:pic>
      <p:sp>
        <p:nvSpPr>
          <p:cNvPr id="14" name="文本框 44"/>
          <p:cNvSpPr txBox="1">
            <a:spLocks noChangeArrowheads="1"/>
          </p:cNvSpPr>
          <p:nvPr/>
        </p:nvSpPr>
        <p:spPr bwMode="auto">
          <a:xfrm>
            <a:off x="1050925" y="254000"/>
            <a:ext cx="22574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r>
              <a:rPr lang="en-US" altLang="zh-CN" sz="2400" dirty="0">
                <a:solidFill>
                  <a:srgbClr val="232525"/>
                </a:solidFill>
                <a:latin typeface="幼圆" panose="02010509060101010101" pitchFamily="49" charset="-122"/>
                <a:ea typeface="幼圆" panose="02010509060101010101" pitchFamily="49" charset="-122"/>
              </a:rPr>
              <a:t>Soot</a:t>
            </a:r>
            <a:r>
              <a:rPr lang="zh-CN" altLang="en-US" sz="2400" dirty="0">
                <a:solidFill>
                  <a:srgbClr val="232525"/>
                </a:solidFill>
                <a:latin typeface="幼圆" panose="02010509060101010101" pitchFamily="49" charset="-122"/>
                <a:ea typeface="幼圆" panose="02010509060101010101" pitchFamily="49" charset="-122"/>
              </a:rPr>
              <a:t>介绍</a:t>
            </a:r>
          </a:p>
        </p:txBody>
      </p:sp>
      <p:sp>
        <p:nvSpPr>
          <p:cNvPr id="16" name="文本框 15">
            <a:extLst>
              <a:ext uri="{FF2B5EF4-FFF2-40B4-BE49-F238E27FC236}">
                <a16:creationId xmlns:a16="http://schemas.microsoft.com/office/drawing/2014/main" id="{9E94E636-CCE5-7544-96BB-E60A6EC86358}"/>
              </a:ext>
            </a:extLst>
          </p:cNvPr>
          <p:cNvSpPr txBox="1"/>
          <p:nvPr/>
        </p:nvSpPr>
        <p:spPr>
          <a:xfrm>
            <a:off x="1609629" y="5378917"/>
            <a:ext cx="9885984" cy="707886"/>
          </a:xfrm>
          <a:prstGeom prst="rect">
            <a:avLst/>
          </a:prstGeom>
          <a:noFill/>
        </p:spPr>
        <p:txBody>
          <a:bodyPr wrap="square">
            <a:spAutoFit/>
          </a:bodyPr>
          <a:lstStyle/>
          <a:p>
            <a:r>
              <a:rPr lang="en" altLang="zh-CN" sz="2000" dirty="0">
                <a:hlinkClick r:id="rId4"/>
              </a:rPr>
              <a:t>Soot | Soot - A framework for analyzing and transforming Java and Android applications (soot-oss.github.io)</a:t>
            </a:r>
            <a:endParaRPr lang="zh-CN" altLang="en-US" sz="2000" dirty="0"/>
          </a:p>
        </p:txBody>
      </p:sp>
      <p:pic>
        <p:nvPicPr>
          <p:cNvPr id="6" name="图片 5">
            <a:extLst>
              <a:ext uri="{FF2B5EF4-FFF2-40B4-BE49-F238E27FC236}">
                <a16:creationId xmlns:a16="http://schemas.microsoft.com/office/drawing/2014/main" id="{C092D67B-4E8B-9F4E-AC5F-9C509B025C0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08350" y="2040454"/>
            <a:ext cx="8797399" cy="2180225"/>
          </a:xfrm>
          <a:prstGeom prst="rect">
            <a:avLst/>
          </a:prstGeom>
        </p:spPr>
      </p:pic>
      <p:pic>
        <p:nvPicPr>
          <p:cNvPr id="1026" name="Picture 2" descr="@soot-oss">
            <a:extLst>
              <a:ext uri="{FF2B5EF4-FFF2-40B4-BE49-F238E27FC236}">
                <a16:creationId xmlns:a16="http://schemas.microsoft.com/office/drawing/2014/main" id="{C24D7B19-13F0-EA4E-8AF0-AEA8781E079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4681" y="1777440"/>
            <a:ext cx="2540000" cy="254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8506908"/>
      </p:ext>
    </p:extLst>
  </p:cSld>
  <p:clrMapOvr>
    <a:masterClrMapping/>
  </p:clrMapOvr>
  <p:transition spd="slow" advTm="4593">
    <p:comb/>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AC0C43FB-CA43-E64C-AAC5-0D8DBFE71EEE}"/>
              </a:ext>
            </a:extLst>
          </p:cNvPr>
          <p:cNvSpPr/>
          <p:nvPr/>
        </p:nvSpPr>
        <p:spPr>
          <a:xfrm>
            <a:off x="1182859" y="1195713"/>
            <a:ext cx="9944938" cy="4728016"/>
          </a:xfrm>
          <a:prstGeom prst="rect">
            <a:avLst/>
          </a:prstGeom>
          <a:noFill/>
          <a:ln w="85725" cmpd="sng">
            <a:solidFill>
              <a:srgbClr val="232525"/>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noProof="1"/>
          </a:p>
        </p:txBody>
      </p:sp>
      <p:sp>
        <p:nvSpPr>
          <p:cNvPr id="10249" name="稻壳儿小白白(http://dwz.cn/Wu2UP)"/>
          <p:cNvSpPr>
            <a:spLocks noChangeArrowheads="1"/>
          </p:cNvSpPr>
          <p:nvPr/>
        </p:nvSpPr>
        <p:spPr bwMode="auto">
          <a:xfrm>
            <a:off x="886403" y="4746746"/>
            <a:ext cx="590550" cy="595313"/>
          </a:xfrm>
          <a:prstGeom prst="ellipse">
            <a:avLst/>
          </a:prstGeom>
          <a:solidFill>
            <a:srgbClr val="232525"/>
          </a:solidFill>
          <a:ln>
            <a:noFill/>
          </a:ln>
        </p:spPr>
        <p:txBody>
          <a:bodyPr anchor="ctr"/>
          <a:lstStyle/>
          <a:p>
            <a:pPr algn="ctr" eaLnBrk="1" hangingPunct="1"/>
            <a:endParaRPr lang="en-US" altLang="zh-CN" sz="8800">
              <a:solidFill>
                <a:srgbClr val="FFFFFF"/>
              </a:solidFill>
              <a:latin typeface="幼圆" panose="02010509060101010101" pitchFamily="49" charset="-122"/>
              <a:ea typeface="幼圆" panose="02010509060101010101" pitchFamily="49" charset="-122"/>
              <a:sym typeface="Arial" pitchFamily="34" charset="0"/>
            </a:endParaRPr>
          </a:p>
        </p:txBody>
      </p:sp>
      <p:sp>
        <p:nvSpPr>
          <p:cNvPr id="10262" name="稻壳儿小白白(http://dwz.cn/Wu2UP)"/>
          <p:cNvSpPr>
            <a:spLocks noEditPoints="1"/>
          </p:cNvSpPr>
          <p:nvPr/>
        </p:nvSpPr>
        <p:spPr bwMode="auto">
          <a:xfrm>
            <a:off x="1064203" y="1722559"/>
            <a:ext cx="234950" cy="322262"/>
          </a:xfrm>
          <a:custGeom>
            <a:avLst/>
            <a:gdLst>
              <a:gd name="T0" fmla="*/ 459973901 w 109"/>
              <a:gd name="T1" fmla="*/ 0 h 150"/>
              <a:gd name="T2" fmla="*/ 46461901 w 109"/>
              <a:gd name="T3" fmla="*/ 0 h 150"/>
              <a:gd name="T4" fmla="*/ 0 w 109"/>
              <a:gd name="T5" fmla="*/ 50773452 h 150"/>
              <a:gd name="T6" fmla="*/ 0 w 109"/>
              <a:gd name="T7" fmla="*/ 646195466 h 150"/>
              <a:gd name="T8" fmla="*/ 46461901 w 109"/>
              <a:gd name="T9" fmla="*/ 692351978 h 150"/>
              <a:gd name="T10" fmla="*/ 459973901 w 109"/>
              <a:gd name="T11" fmla="*/ 692351978 h 150"/>
              <a:gd name="T12" fmla="*/ 506435803 w 109"/>
              <a:gd name="T13" fmla="*/ 646195466 h 150"/>
              <a:gd name="T14" fmla="*/ 506435803 w 109"/>
              <a:gd name="T15" fmla="*/ 50773452 h 150"/>
              <a:gd name="T16" fmla="*/ 459973901 w 109"/>
              <a:gd name="T17" fmla="*/ 0 h 150"/>
              <a:gd name="T18" fmla="*/ 250894267 w 109"/>
              <a:gd name="T19" fmla="*/ 673888513 h 150"/>
              <a:gd name="T20" fmla="*/ 223017127 w 109"/>
              <a:gd name="T21" fmla="*/ 646195466 h 150"/>
              <a:gd name="T22" fmla="*/ 250894267 w 109"/>
              <a:gd name="T23" fmla="*/ 618500269 h 150"/>
              <a:gd name="T24" fmla="*/ 278771408 w 109"/>
              <a:gd name="T25" fmla="*/ 646195466 h 150"/>
              <a:gd name="T26" fmla="*/ 250894267 w 109"/>
              <a:gd name="T27" fmla="*/ 673888513 h 150"/>
              <a:gd name="T28" fmla="*/ 459973901 w 109"/>
              <a:gd name="T29" fmla="*/ 595422013 h 150"/>
              <a:gd name="T30" fmla="*/ 46461901 w 109"/>
              <a:gd name="T31" fmla="*/ 595422013 h 150"/>
              <a:gd name="T32" fmla="*/ 46461901 w 109"/>
              <a:gd name="T33" fmla="*/ 60003036 h 150"/>
              <a:gd name="T34" fmla="*/ 459973901 w 109"/>
              <a:gd name="T35" fmla="*/ 60003036 h 150"/>
              <a:gd name="T36" fmla="*/ 459973901 w 109"/>
              <a:gd name="T37" fmla="*/ 595422013 h 15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9" h="150">
                <a:moveTo>
                  <a:pt x="99" y="0"/>
                </a:moveTo>
                <a:cubicBezTo>
                  <a:pt x="10" y="0"/>
                  <a:pt x="10" y="0"/>
                  <a:pt x="10" y="0"/>
                </a:cubicBezTo>
                <a:cubicBezTo>
                  <a:pt x="4" y="0"/>
                  <a:pt x="0" y="5"/>
                  <a:pt x="0" y="11"/>
                </a:cubicBezTo>
                <a:cubicBezTo>
                  <a:pt x="0" y="140"/>
                  <a:pt x="0" y="140"/>
                  <a:pt x="0" y="140"/>
                </a:cubicBezTo>
                <a:cubicBezTo>
                  <a:pt x="0" y="146"/>
                  <a:pt x="4" y="150"/>
                  <a:pt x="10" y="150"/>
                </a:cubicBezTo>
                <a:cubicBezTo>
                  <a:pt x="99" y="150"/>
                  <a:pt x="99" y="150"/>
                  <a:pt x="99" y="150"/>
                </a:cubicBezTo>
                <a:cubicBezTo>
                  <a:pt x="104" y="150"/>
                  <a:pt x="109" y="146"/>
                  <a:pt x="109" y="140"/>
                </a:cubicBezTo>
                <a:cubicBezTo>
                  <a:pt x="109" y="11"/>
                  <a:pt x="109" y="11"/>
                  <a:pt x="109" y="11"/>
                </a:cubicBezTo>
                <a:cubicBezTo>
                  <a:pt x="109" y="5"/>
                  <a:pt x="104" y="0"/>
                  <a:pt x="99" y="0"/>
                </a:cubicBezTo>
                <a:close/>
                <a:moveTo>
                  <a:pt x="54" y="146"/>
                </a:moveTo>
                <a:cubicBezTo>
                  <a:pt x="51" y="146"/>
                  <a:pt x="48" y="144"/>
                  <a:pt x="48" y="140"/>
                </a:cubicBezTo>
                <a:cubicBezTo>
                  <a:pt x="48" y="137"/>
                  <a:pt x="51" y="134"/>
                  <a:pt x="54" y="134"/>
                </a:cubicBezTo>
                <a:cubicBezTo>
                  <a:pt x="58" y="134"/>
                  <a:pt x="60" y="137"/>
                  <a:pt x="60" y="140"/>
                </a:cubicBezTo>
                <a:cubicBezTo>
                  <a:pt x="60" y="144"/>
                  <a:pt x="58" y="146"/>
                  <a:pt x="54" y="146"/>
                </a:cubicBezTo>
                <a:close/>
                <a:moveTo>
                  <a:pt x="99" y="129"/>
                </a:moveTo>
                <a:cubicBezTo>
                  <a:pt x="10" y="129"/>
                  <a:pt x="10" y="129"/>
                  <a:pt x="10" y="129"/>
                </a:cubicBezTo>
                <a:cubicBezTo>
                  <a:pt x="10" y="13"/>
                  <a:pt x="10" y="13"/>
                  <a:pt x="10" y="13"/>
                </a:cubicBezTo>
                <a:cubicBezTo>
                  <a:pt x="99" y="13"/>
                  <a:pt x="99" y="13"/>
                  <a:pt x="99" y="13"/>
                </a:cubicBezTo>
                <a:lnTo>
                  <a:pt x="99" y="12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幼圆" panose="02010509060101010101" pitchFamily="49" charset="-122"/>
              <a:ea typeface="幼圆" panose="02010509060101010101" pitchFamily="49" charset="-122"/>
            </a:endParaRPr>
          </a:p>
        </p:txBody>
      </p:sp>
      <p:pic>
        <p:nvPicPr>
          <p:cNvPr id="10263" name="稻壳儿小白白(http://dwz.cn/Wu2UP)"/>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0391" y="3921246"/>
            <a:ext cx="285750"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4" name="稻壳儿小白白(http://dwz.cn/Wu2UP)"/>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0391" y="4872159"/>
            <a:ext cx="285750" cy="347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5" name="稻壳儿小白白(http://dwz.cn/Wu2UP)"/>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0391" y="2841746"/>
            <a:ext cx="31750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67" name="稻壳儿小白白(http://dwz.cn/Wu2UP)"/>
          <p:cNvSpPr txBox="1">
            <a:spLocks noChangeArrowheads="1"/>
          </p:cNvSpPr>
          <p:nvPr/>
        </p:nvSpPr>
        <p:spPr bwMode="auto">
          <a:xfrm>
            <a:off x="1654753" y="1562221"/>
            <a:ext cx="23383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Arial" pitchFamily="34" charset="0"/>
                <a:ea typeface="微软雅黑" pitchFamily="34" charset="-122"/>
              </a:defRPr>
            </a:lvl1pPr>
            <a:lvl2pPr marL="742950" indent="-285750" defTabSz="1216025">
              <a:defRPr>
                <a:solidFill>
                  <a:schemeClr val="tx1"/>
                </a:solidFill>
                <a:latin typeface="Arial" pitchFamily="34" charset="0"/>
                <a:ea typeface="微软雅黑" pitchFamily="34" charset="-122"/>
              </a:defRPr>
            </a:lvl2pPr>
            <a:lvl3pPr marL="1143000" indent="-228600" defTabSz="1216025">
              <a:defRPr>
                <a:solidFill>
                  <a:schemeClr val="tx1"/>
                </a:solidFill>
                <a:latin typeface="Arial" pitchFamily="34" charset="0"/>
                <a:ea typeface="微软雅黑" pitchFamily="34" charset="-122"/>
              </a:defRPr>
            </a:lvl3pPr>
            <a:lvl4pPr marL="1600200" indent="-228600" defTabSz="1216025">
              <a:defRPr>
                <a:solidFill>
                  <a:schemeClr val="tx1"/>
                </a:solidFill>
                <a:latin typeface="Arial" pitchFamily="34" charset="0"/>
                <a:ea typeface="微软雅黑" pitchFamily="34" charset="-122"/>
              </a:defRPr>
            </a:lvl4pPr>
            <a:lvl5pPr marL="2057400" indent="-228600" defTabSz="1216025">
              <a:defRPr>
                <a:solidFill>
                  <a:schemeClr val="tx1"/>
                </a:solidFill>
                <a:latin typeface="Arial" pitchFamily="34" charset="0"/>
                <a:ea typeface="微软雅黑" pitchFamily="34"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spcBef>
                <a:spcPct val="20000"/>
              </a:spcBef>
            </a:pPr>
            <a:r>
              <a:rPr lang="en-US" altLang="zh-CN" sz="1600" b="1" dirty="0">
                <a:solidFill>
                  <a:srgbClr val="445469"/>
                </a:solidFill>
                <a:latin typeface="幼圆" panose="02010509060101010101" pitchFamily="49" charset="-122"/>
                <a:ea typeface="幼圆" panose="02010509060101010101" pitchFamily="49" charset="-122"/>
                <a:sym typeface="Arial" pitchFamily="34" charset="0"/>
              </a:rPr>
              <a:t>1996-1997</a:t>
            </a:r>
            <a:endParaRPr lang="en-US" sz="1600" b="1" dirty="0">
              <a:solidFill>
                <a:srgbClr val="445469"/>
              </a:solidFill>
              <a:latin typeface="幼圆" panose="02010509060101010101" pitchFamily="49" charset="-122"/>
              <a:ea typeface="幼圆" panose="02010509060101010101" pitchFamily="49" charset="-122"/>
              <a:sym typeface="Arial" pitchFamily="34" charset="0"/>
            </a:endParaRPr>
          </a:p>
        </p:txBody>
      </p:sp>
      <p:sp>
        <p:nvSpPr>
          <p:cNvPr id="10268" name="稻壳儿小白白(http://dwz.cn/Wu2UP)"/>
          <p:cNvSpPr txBox="1">
            <a:spLocks noChangeArrowheads="1"/>
          </p:cNvSpPr>
          <p:nvPr/>
        </p:nvSpPr>
        <p:spPr bwMode="auto">
          <a:xfrm>
            <a:off x="1654752" y="1860671"/>
            <a:ext cx="703798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itchFamily="34" charset="0"/>
                <a:ea typeface="微软雅黑" pitchFamily="34" charset="-122"/>
              </a:defRPr>
            </a:lvl1pPr>
            <a:lvl2pPr marL="742950" indent="-285750" defTabSz="1216025">
              <a:defRPr>
                <a:solidFill>
                  <a:schemeClr val="tx1"/>
                </a:solidFill>
                <a:latin typeface="Arial" pitchFamily="34" charset="0"/>
                <a:ea typeface="微软雅黑" pitchFamily="34" charset="-122"/>
              </a:defRPr>
            </a:lvl2pPr>
            <a:lvl3pPr marL="1143000" indent="-228600" defTabSz="1216025">
              <a:defRPr>
                <a:solidFill>
                  <a:schemeClr val="tx1"/>
                </a:solidFill>
                <a:latin typeface="Arial" pitchFamily="34" charset="0"/>
                <a:ea typeface="微软雅黑" pitchFamily="34" charset="-122"/>
              </a:defRPr>
            </a:lvl3pPr>
            <a:lvl4pPr marL="1600200" indent="-228600" defTabSz="1216025">
              <a:defRPr>
                <a:solidFill>
                  <a:schemeClr val="tx1"/>
                </a:solidFill>
                <a:latin typeface="Arial" pitchFamily="34" charset="0"/>
                <a:ea typeface="微软雅黑" pitchFamily="34" charset="-122"/>
              </a:defRPr>
            </a:lvl4pPr>
            <a:lvl5pPr marL="2057400" indent="-228600" defTabSz="1216025">
              <a:defRPr>
                <a:solidFill>
                  <a:schemeClr val="tx1"/>
                </a:solidFill>
                <a:latin typeface="Arial" pitchFamily="34" charset="0"/>
                <a:ea typeface="微软雅黑" pitchFamily="34"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spcBef>
                <a:spcPct val="20000"/>
              </a:spcBef>
            </a:pPr>
            <a:r>
              <a:rPr lang="en-US" dirty="0" err="1">
                <a:solidFill>
                  <a:srgbClr val="445469"/>
                </a:solidFill>
                <a:latin typeface="幼圆" panose="02010509060101010101" pitchFamily="49" charset="-122"/>
                <a:ea typeface="幼圆" panose="02010509060101010101" pitchFamily="49" charset="-122"/>
                <a:sym typeface="Arial" pitchFamily="34" charset="0"/>
              </a:rPr>
              <a:t>Clark和Raja提出Jimple</a:t>
            </a:r>
            <a:r>
              <a:rPr lang="zh-CN" altLang="en-US" dirty="0">
                <a:solidFill>
                  <a:srgbClr val="445469"/>
                </a:solidFill>
                <a:latin typeface="幼圆" panose="02010509060101010101" pitchFamily="49" charset="-122"/>
                <a:ea typeface="幼圆" panose="02010509060101010101" pitchFamily="49" charset="-122"/>
                <a:sym typeface="Arial" pitchFamily="34" charset="0"/>
              </a:rPr>
              <a:t> </a:t>
            </a:r>
            <a:r>
              <a:rPr lang="en-US" altLang="zh-CN" dirty="0">
                <a:solidFill>
                  <a:srgbClr val="445469"/>
                </a:solidFill>
                <a:latin typeface="幼圆" panose="02010509060101010101" pitchFamily="49" charset="-122"/>
                <a:ea typeface="幼圆" panose="02010509060101010101" pitchFamily="49" charset="-122"/>
                <a:sym typeface="Arial" pitchFamily="34" charset="0"/>
              </a:rPr>
              <a:t>IR</a:t>
            </a:r>
            <a:r>
              <a:rPr lang="zh-CN" altLang="en-US" dirty="0">
                <a:solidFill>
                  <a:srgbClr val="445469"/>
                </a:solidFill>
                <a:latin typeface="幼圆" panose="02010509060101010101" pitchFamily="49" charset="-122"/>
                <a:ea typeface="幼圆" panose="02010509060101010101" pitchFamily="49" charset="-122"/>
                <a:sym typeface="Arial" pitchFamily="34" charset="0"/>
              </a:rPr>
              <a:t>的原型，由麦吉尔大学的</a:t>
            </a:r>
            <a:r>
              <a:rPr lang="en-US" altLang="zh-CN" dirty="0">
                <a:solidFill>
                  <a:srgbClr val="445469"/>
                </a:solidFill>
                <a:latin typeface="幼圆" panose="02010509060101010101" pitchFamily="49" charset="-122"/>
                <a:ea typeface="幼圆" panose="02010509060101010101" pitchFamily="49" charset="-122"/>
                <a:sym typeface="Arial" pitchFamily="34" charset="0"/>
              </a:rPr>
              <a:t>sable</a:t>
            </a:r>
            <a:r>
              <a:rPr lang="zh-CN" altLang="en-US" dirty="0">
                <a:solidFill>
                  <a:srgbClr val="445469"/>
                </a:solidFill>
                <a:latin typeface="幼圆" panose="02010509060101010101" pitchFamily="49" charset="-122"/>
                <a:ea typeface="幼圆" panose="02010509060101010101" pitchFamily="49" charset="-122"/>
                <a:sym typeface="Arial" pitchFamily="34" charset="0"/>
              </a:rPr>
              <a:t>研究组开发</a:t>
            </a:r>
            <a:endParaRPr lang="en-US" altLang="zh-CN" dirty="0">
              <a:solidFill>
                <a:srgbClr val="445469"/>
              </a:solidFill>
              <a:latin typeface="幼圆" panose="02010509060101010101" pitchFamily="49" charset="-122"/>
              <a:ea typeface="幼圆" panose="02010509060101010101" pitchFamily="49" charset="-122"/>
              <a:sym typeface="Arial" pitchFamily="34" charset="0"/>
            </a:endParaRPr>
          </a:p>
        </p:txBody>
      </p:sp>
      <p:sp>
        <p:nvSpPr>
          <p:cNvPr id="10269" name="稻壳儿小白白(http://dwz.cn/Wu2UP)"/>
          <p:cNvSpPr txBox="1">
            <a:spLocks noChangeArrowheads="1"/>
          </p:cNvSpPr>
          <p:nvPr/>
        </p:nvSpPr>
        <p:spPr bwMode="auto">
          <a:xfrm>
            <a:off x="1654753" y="2590921"/>
            <a:ext cx="23383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Arial" pitchFamily="34" charset="0"/>
                <a:ea typeface="微软雅黑" pitchFamily="34" charset="-122"/>
              </a:defRPr>
            </a:lvl1pPr>
            <a:lvl2pPr marL="742950" indent="-285750" defTabSz="1216025">
              <a:defRPr>
                <a:solidFill>
                  <a:schemeClr val="tx1"/>
                </a:solidFill>
                <a:latin typeface="Arial" pitchFamily="34" charset="0"/>
                <a:ea typeface="微软雅黑" pitchFamily="34" charset="-122"/>
              </a:defRPr>
            </a:lvl2pPr>
            <a:lvl3pPr marL="1143000" indent="-228600" defTabSz="1216025">
              <a:defRPr>
                <a:solidFill>
                  <a:schemeClr val="tx1"/>
                </a:solidFill>
                <a:latin typeface="Arial" pitchFamily="34" charset="0"/>
                <a:ea typeface="微软雅黑" pitchFamily="34" charset="-122"/>
              </a:defRPr>
            </a:lvl3pPr>
            <a:lvl4pPr marL="1600200" indent="-228600" defTabSz="1216025">
              <a:defRPr>
                <a:solidFill>
                  <a:schemeClr val="tx1"/>
                </a:solidFill>
                <a:latin typeface="Arial" pitchFamily="34" charset="0"/>
                <a:ea typeface="微软雅黑" pitchFamily="34" charset="-122"/>
              </a:defRPr>
            </a:lvl4pPr>
            <a:lvl5pPr marL="2057400" indent="-228600" defTabSz="1216025">
              <a:defRPr>
                <a:solidFill>
                  <a:schemeClr val="tx1"/>
                </a:solidFill>
                <a:latin typeface="Arial" pitchFamily="34" charset="0"/>
                <a:ea typeface="微软雅黑" pitchFamily="34"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spcBef>
                <a:spcPct val="20000"/>
              </a:spcBef>
            </a:pPr>
            <a:r>
              <a:rPr lang="en-US" altLang="zh-CN" sz="1600" b="1" dirty="0">
                <a:solidFill>
                  <a:srgbClr val="445469"/>
                </a:solidFill>
                <a:latin typeface="幼圆" panose="02010509060101010101" pitchFamily="49" charset="-122"/>
                <a:ea typeface="幼圆" panose="02010509060101010101" pitchFamily="49" charset="-122"/>
                <a:sym typeface="Arial" pitchFamily="34" charset="0"/>
              </a:rPr>
              <a:t>1999</a:t>
            </a:r>
            <a:endParaRPr lang="en-US" sz="1600" b="1" dirty="0">
              <a:solidFill>
                <a:srgbClr val="445469"/>
              </a:solidFill>
              <a:latin typeface="幼圆" panose="02010509060101010101" pitchFamily="49" charset="-122"/>
              <a:ea typeface="幼圆" panose="02010509060101010101" pitchFamily="49" charset="-122"/>
              <a:sym typeface="Arial" pitchFamily="34" charset="0"/>
            </a:endParaRPr>
          </a:p>
        </p:txBody>
      </p:sp>
      <p:sp>
        <p:nvSpPr>
          <p:cNvPr id="10270" name="稻壳儿小白白(http://dwz.cn/Wu2UP)"/>
          <p:cNvSpPr txBox="1">
            <a:spLocks noChangeArrowheads="1"/>
          </p:cNvSpPr>
          <p:nvPr/>
        </p:nvSpPr>
        <p:spPr bwMode="auto">
          <a:xfrm>
            <a:off x="1654753" y="2889371"/>
            <a:ext cx="631359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itchFamily="34" charset="0"/>
                <a:ea typeface="微软雅黑" pitchFamily="34" charset="-122"/>
              </a:defRPr>
            </a:lvl1pPr>
            <a:lvl2pPr marL="742950" indent="-285750" defTabSz="1216025">
              <a:defRPr>
                <a:solidFill>
                  <a:schemeClr val="tx1"/>
                </a:solidFill>
                <a:latin typeface="Arial" pitchFamily="34" charset="0"/>
                <a:ea typeface="微软雅黑" pitchFamily="34" charset="-122"/>
              </a:defRPr>
            </a:lvl2pPr>
            <a:lvl3pPr marL="1143000" indent="-228600" defTabSz="1216025">
              <a:defRPr>
                <a:solidFill>
                  <a:schemeClr val="tx1"/>
                </a:solidFill>
                <a:latin typeface="Arial" pitchFamily="34" charset="0"/>
                <a:ea typeface="微软雅黑" pitchFamily="34" charset="-122"/>
              </a:defRPr>
            </a:lvl3pPr>
            <a:lvl4pPr marL="1600200" indent="-228600" defTabSz="1216025">
              <a:defRPr>
                <a:solidFill>
                  <a:schemeClr val="tx1"/>
                </a:solidFill>
                <a:latin typeface="Arial" pitchFamily="34" charset="0"/>
                <a:ea typeface="微软雅黑" pitchFamily="34" charset="-122"/>
              </a:defRPr>
            </a:lvl4pPr>
            <a:lvl5pPr marL="2057400" indent="-228600" defTabSz="1216025">
              <a:defRPr>
                <a:solidFill>
                  <a:schemeClr val="tx1"/>
                </a:solidFill>
                <a:latin typeface="Arial" pitchFamily="34" charset="0"/>
                <a:ea typeface="微软雅黑" pitchFamily="34"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spcBef>
                <a:spcPct val="20000"/>
              </a:spcBef>
            </a:pPr>
            <a:r>
              <a:rPr lang="zh-CN" altLang="en-US" dirty="0">
                <a:solidFill>
                  <a:srgbClr val="445469"/>
                </a:solidFill>
                <a:latin typeface="幼圆" panose="02010509060101010101" pitchFamily="49" charset="-122"/>
                <a:ea typeface="幼圆" panose="02010509060101010101" pitchFamily="49" charset="-122"/>
                <a:sym typeface="Arial" pitchFamily="34" charset="0"/>
              </a:rPr>
              <a:t>第一篇</a:t>
            </a:r>
            <a:r>
              <a:rPr lang="en-US" altLang="zh-CN" dirty="0">
                <a:solidFill>
                  <a:srgbClr val="445469"/>
                </a:solidFill>
                <a:latin typeface="幼圆" panose="02010509060101010101" pitchFamily="49" charset="-122"/>
                <a:ea typeface="幼圆" panose="02010509060101010101" pitchFamily="49" charset="-122"/>
                <a:sym typeface="Arial" pitchFamily="34" charset="0"/>
              </a:rPr>
              <a:t>Soot</a:t>
            </a:r>
            <a:r>
              <a:rPr lang="zh-CN" altLang="en-US" dirty="0">
                <a:solidFill>
                  <a:srgbClr val="445469"/>
                </a:solidFill>
                <a:latin typeface="幼圆" panose="02010509060101010101" pitchFamily="49" charset="-122"/>
                <a:ea typeface="幼圆" panose="02010509060101010101" pitchFamily="49" charset="-122"/>
                <a:sym typeface="Arial" pitchFamily="34" charset="0"/>
              </a:rPr>
              <a:t>论文公开发表</a:t>
            </a:r>
            <a:endParaRPr lang="en-US" altLang="zh-CN" dirty="0">
              <a:solidFill>
                <a:srgbClr val="445469"/>
              </a:solidFill>
              <a:latin typeface="幼圆" panose="02010509060101010101" pitchFamily="49" charset="-122"/>
              <a:ea typeface="幼圆" panose="02010509060101010101" pitchFamily="49" charset="-122"/>
              <a:sym typeface="Arial" pitchFamily="34" charset="0"/>
            </a:endParaRPr>
          </a:p>
        </p:txBody>
      </p:sp>
      <p:sp>
        <p:nvSpPr>
          <p:cNvPr id="10271" name="稻壳儿小白白(http://dwz.cn/Wu2UP)"/>
          <p:cNvSpPr txBox="1">
            <a:spLocks noChangeArrowheads="1"/>
          </p:cNvSpPr>
          <p:nvPr/>
        </p:nvSpPr>
        <p:spPr bwMode="auto">
          <a:xfrm>
            <a:off x="1654753" y="3722809"/>
            <a:ext cx="2338388"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Arial" pitchFamily="34" charset="0"/>
                <a:ea typeface="微软雅黑" pitchFamily="34" charset="-122"/>
              </a:defRPr>
            </a:lvl1pPr>
            <a:lvl2pPr marL="742950" indent="-285750" defTabSz="1216025">
              <a:defRPr>
                <a:solidFill>
                  <a:schemeClr val="tx1"/>
                </a:solidFill>
                <a:latin typeface="Arial" pitchFamily="34" charset="0"/>
                <a:ea typeface="微软雅黑" pitchFamily="34" charset="-122"/>
              </a:defRPr>
            </a:lvl2pPr>
            <a:lvl3pPr marL="1143000" indent="-228600" defTabSz="1216025">
              <a:defRPr>
                <a:solidFill>
                  <a:schemeClr val="tx1"/>
                </a:solidFill>
                <a:latin typeface="Arial" pitchFamily="34" charset="0"/>
                <a:ea typeface="微软雅黑" pitchFamily="34" charset="-122"/>
              </a:defRPr>
            </a:lvl3pPr>
            <a:lvl4pPr marL="1600200" indent="-228600" defTabSz="1216025">
              <a:defRPr>
                <a:solidFill>
                  <a:schemeClr val="tx1"/>
                </a:solidFill>
                <a:latin typeface="Arial" pitchFamily="34" charset="0"/>
                <a:ea typeface="微软雅黑" pitchFamily="34" charset="-122"/>
              </a:defRPr>
            </a:lvl4pPr>
            <a:lvl5pPr marL="2057400" indent="-228600" defTabSz="1216025">
              <a:defRPr>
                <a:solidFill>
                  <a:schemeClr val="tx1"/>
                </a:solidFill>
                <a:latin typeface="Arial" pitchFamily="34" charset="0"/>
                <a:ea typeface="微软雅黑" pitchFamily="34"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spcBef>
                <a:spcPct val="20000"/>
              </a:spcBef>
            </a:pPr>
            <a:r>
              <a:rPr lang="zh-CN" altLang="en-US" sz="1600" b="1" dirty="0">
                <a:solidFill>
                  <a:srgbClr val="445469"/>
                </a:solidFill>
                <a:latin typeface="幼圆" panose="02010509060101010101" pitchFamily="49" charset="-122"/>
                <a:ea typeface="幼圆" panose="02010509060101010101" pitchFamily="49" charset="-122"/>
                <a:sym typeface="Arial" pitchFamily="34" charset="0"/>
              </a:rPr>
              <a:t>到目前</a:t>
            </a:r>
            <a:endParaRPr lang="en-US" sz="1600" b="1" dirty="0">
              <a:solidFill>
                <a:srgbClr val="445469"/>
              </a:solidFill>
              <a:latin typeface="幼圆" panose="02010509060101010101" pitchFamily="49" charset="-122"/>
              <a:ea typeface="幼圆" panose="02010509060101010101" pitchFamily="49" charset="-122"/>
              <a:sym typeface="Arial" pitchFamily="34" charset="0"/>
            </a:endParaRPr>
          </a:p>
        </p:txBody>
      </p:sp>
      <p:sp>
        <p:nvSpPr>
          <p:cNvPr id="10272" name="稻壳儿小白白(http://dwz.cn/Wu2UP)"/>
          <p:cNvSpPr txBox="1">
            <a:spLocks noChangeArrowheads="1"/>
          </p:cNvSpPr>
          <p:nvPr/>
        </p:nvSpPr>
        <p:spPr bwMode="auto">
          <a:xfrm>
            <a:off x="1654753" y="4021259"/>
            <a:ext cx="443729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Arial" pitchFamily="34" charset="0"/>
                <a:ea typeface="微软雅黑" pitchFamily="34" charset="-122"/>
              </a:defRPr>
            </a:lvl1pPr>
            <a:lvl2pPr marL="742950" indent="-285750" defTabSz="1216025">
              <a:defRPr>
                <a:solidFill>
                  <a:schemeClr val="tx1"/>
                </a:solidFill>
                <a:latin typeface="Arial" pitchFamily="34" charset="0"/>
                <a:ea typeface="微软雅黑" pitchFamily="34" charset="-122"/>
              </a:defRPr>
            </a:lvl2pPr>
            <a:lvl3pPr marL="1143000" indent="-228600" defTabSz="1216025">
              <a:defRPr>
                <a:solidFill>
                  <a:schemeClr val="tx1"/>
                </a:solidFill>
                <a:latin typeface="Arial" pitchFamily="34" charset="0"/>
                <a:ea typeface="微软雅黑" pitchFamily="34" charset="-122"/>
              </a:defRPr>
            </a:lvl3pPr>
            <a:lvl4pPr marL="1600200" indent="-228600" defTabSz="1216025">
              <a:defRPr>
                <a:solidFill>
                  <a:schemeClr val="tx1"/>
                </a:solidFill>
                <a:latin typeface="Arial" pitchFamily="34" charset="0"/>
                <a:ea typeface="微软雅黑" pitchFamily="34" charset="-122"/>
              </a:defRPr>
            </a:lvl4pPr>
            <a:lvl5pPr marL="2057400" indent="-228600" defTabSz="1216025">
              <a:defRPr>
                <a:solidFill>
                  <a:schemeClr val="tx1"/>
                </a:solidFill>
                <a:latin typeface="Arial" pitchFamily="34" charset="0"/>
                <a:ea typeface="微软雅黑" pitchFamily="34"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spcBef>
                <a:spcPct val="20000"/>
              </a:spcBef>
            </a:pPr>
            <a:r>
              <a:rPr lang="en-US" dirty="0" err="1">
                <a:solidFill>
                  <a:srgbClr val="445469"/>
                </a:solidFill>
                <a:latin typeface="幼圆" panose="02010509060101010101" pitchFamily="49" charset="-122"/>
                <a:ea typeface="幼圆" panose="02010509060101010101" pitchFamily="49" charset="-122"/>
                <a:sym typeface="Arial" pitchFamily="34" charset="0"/>
              </a:rPr>
              <a:t>现由Eric</a:t>
            </a:r>
            <a:r>
              <a:rPr lang="zh-CN" altLang="en-US" dirty="0">
                <a:solidFill>
                  <a:srgbClr val="445469"/>
                </a:solidFill>
                <a:latin typeface="幼圆" panose="02010509060101010101" pitchFamily="49" charset="-122"/>
                <a:ea typeface="幼圆" panose="02010509060101010101" pitchFamily="49" charset="-122"/>
                <a:sym typeface="Arial" pitchFamily="34" charset="0"/>
              </a:rPr>
              <a:t> </a:t>
            </a:r>
            <a:r>
              <a:rPr lang="en-US" altLang="zh-CN" dirty="0" err="1">
                <a:solidFill>
                  <a:srgbClr val="445469"/>
                </a:solidFill>
                <a:latin typeface="幼圆" panose="02010509060101010101" pitchFamily="49" charset="-122"/>
                <a:ea typeface="幼圆" panose="02010509060101010101" pitchFamily="49" charset="-122"/>
                <a:sym typeface="Arial" pitchFamily="34" charset="0"/>
              </a:rPr>
              <a:t>Bodden</a:t>
            </a:r>
            <a:r>
              <a:rPr lang="zh-CN" altLang="en-US" dirty="0">
                <a:solidFill>
                  <a:srgbClr val="445469"/>
                </a:solidFill>
                <a:latin typeface="幼圆" panose="02010509060101010101" pitchFamily="49" charset="-122"/>
                <a:ea typeface="幼圆" panose="02010509060101010101" pitchFamily="49" charset="-122"/>
                <a:sym typeface="Arial" pitchFamily="34" charset="0"/>
              </a:rPr>
              <a:t>的维护</a:t>
            </a:r>
            <a:endParaRPr lang="en-US" dirty="0">
              <a:solidFill>
                <a:srgbClr val="445469"/>
              </a:solidFill>
              <a:latin typeface="幼圆" panose="02010509060101010101" pitchFamily="49" charset="-122"/>
              <a:ea typeface="幼圆" panose="02010509060101010101" pitchFamily="49" charset="-122"/>
              <a:sym typeface="Arial" pitchFamily="34" charset="0"/>
            </a:endParaRPr>
          </a:p>
        </p:txBody>
      </p:sp>
      <p:sp>
        <p:nvSpPr>
          <p:cNvPr id="10273" name="稻壳儿小白白(http://dwz.cn/Wu2UP)"/>
          <p:cNvSpPr txBox="1">
            <a:spLocks noChangeArrowheads="1"/>
          </p:cNvSpPr>
          <p:nvPr/>
        </p:nvSpPr>
        <p:spPr bwMode="auto">
          <a:xfrm>
            <a:off x="1654753" y="4721346"/>
            <a:ext cx="23383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Arial" pitchFamily="34" charset="0"/>
                <a:ea typeface="微软雅黑" pitchFamily="34" charset="-122"/>
              </a:defRPr>
            </a:lvl1pPr>
            <a:lvl2pPr marL="742950" indent="-285750" defTabSz="1216025">
              <a:defRPr>
                <a:solidFill>
                  <a:schemeClr val="tx1"/>
                </a:solidFill>
                <a:latin typeface="Arial" pitchFamily="34" charset="0"/>
                <a:ea typeface="微软雅黑" pitchFamily="34" charset="-122"/>
              </a:defRPr>
            </a:lvl2pPr>
            <a:lvl3pPr marL="1143000" indent="-228600" defTabSz="1216025">
              <a:defRPr>
                <a:solidFill>
                  <a:schemeClr val="tx1"/>
                </a:solidFill>
                <a:latin typeface="Arial" pitchFamily="34" charset="0"/>
                <a:ea typeface="微软雅黑" pitchFamily="34" charset="-122"/>
              </a:defRPr>
            </a:lvl3pPr>
            <a:lvl4pPr marL="1600200" indent="-228600" defTabSz="1216025">
              <a:defRPr>
                <a:solidFill>
                  <a:schemeClr val="tx1"/>
                </a:solidFill>
                <a:latin typeface="Arial" pitchFamily="34" charset="0"/>
                <a:ea typeface="微软雅黑" pitchFamily="34" charset="-122"/>
              </a:defRPr>
            </a:lvl4pPr>
            <a:lvl5pPr marL="2057400" indent="-228600" defTabSz="1216025">
              <a:defRPr>
                <a:solidFill>
                  <a:schemeClr val="tx1"/>
                </a:solidFill>
                <a:latin typeface="Arial" pitchFamily="34" charset="0"/>
                <a:ea typeface="微软雅黑" pitchFamily="34"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spcBef>
                <a:spcPct val="20000"/>
              </a:spcBef>
            </a:pPr>
            <a:r>
              <a:rPr lang="en-US" altLang="zh-CN" sz="1600" b="1" dirty="0">
                <a:solidFill>
                  <a:srgbClr val="445469"/>
                </a:solidFill>
                <a:latin typeface="幼圆" panose="02010509060101010101" pitchFamily="49" charset="-122"/>
                <a:ea typeface="幼圆" panose="02010509060101010101" pitchFamily="49" charset="-122"/>
                <a:sym typeface="Arial" pitchFamily="34" charset="0"/>
              </a:rPr>
              <a:t>2022</a:t>
            </a:r>
            <a:endParaRPr lang="en-US" sz="1600" b="1" dirty="0">
              <a:solidFill>
                <a:srgbClr val="445469"/>
              </a:solidFill>
              <a:latin typeface="幼圆" panose="02010509060101010101" pitchFamily="49" charset="-122"/>
              <a:ea typeface="幼圆" panose="02010509060101010101" pitchFamily="49" charset="-122"/>
              <a:sym typeface="Arial" pitchFamily="34" charset="0"/>
            </a:endParaRPr>
          </a:p>
        </p:txBody>
      </p:sp>
      <p:sp>
        <p:nvSpPr>
          <p:cNvPr id="10274" name="稻壳儿小白白(http://dwz.cn/Wu2UP)"/>
          <p:cNvSpPr txBox="1">
            <a:spLocks noChangeArrowheads="1"/>
          </p:cNvSpPr>
          <p:nvPr/>
        </p:nvSpPr>
        <p:spPr bwMode="auto">
          <a:xfrm>
            <a:off x="1654753" y="5019796"/>
            <a:ext cx="203041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Arial" pitchFamily="34" charset="0"/>
                <a:ea typeface="微软雅黑" pitchFamily="34" charset="-122"/>
              </a:defRPr>
            </a:lvl1pPr>
            <a:lvl2pPr marL="742950" indent="-285750" defTabSz="1216025">
              <a:defRPr>
                <a:solidFill>
                  <a:schemeClr val="tx1"/>
                </a:solidFill>
                <a:latin typeface="Arial" pitchFamily="34" charset="0"/>
                <a:ea typeface="微软雅黑" pitchFamily="34" charset="-122"/>
              </a:defRPr>
            </a:lvl2pPr>
            <a:lvl3pPr marL="1143000" indent="-228600" defTabSz="1216025">
              <a:defRPr>
                <a:solidFill>
                  <a:schemeClr val="tx1"/>
                </a:solidFill>
                <a:latin typeface="Arial" pitchFamily="34" charset="0"/>
                <a:ea typeface="微软雅黑" pitchFamily="34" charset="-122"/>
              </a:defRPr>
            </a:lvl3pPr>
            <a:lvl4pPr marL="1600200" indent="-228600" defTabSz="1216025">
              <a:defRPr>
                <a:solidFill>
                  <a:schemeClr val="tx1"/>
                </a:solidFill>
                <a:latin typeface="Arial" pitchFamily="34" charset="0"/>
                <a:ea typeface="微软雅黑" pitchFamily="34" charset="-122"/>
              </a:defRPr>
            </a:lvl4pPr>
            <a:lvl5pPr marL="2057400" indent="-228600" defTabSz="1216025">
              <a:defRPr>
                <a:solidFill>
                  <a:schemeClr val="tx1"/>
                </a:solidFill>
                <a:latin typeface="Arial" pitchFamily="34" charset="0"/>
                <a:ea typeface="微软雅黑" pitchFamily="34" charset="-122"/>
              </a:defRPr>
            </a:lvl5pPr>
            <a:lvl6pPr marL="25146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defTabSz="1216025"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spcBef>
                <a:spcPct val="20000"/>
              </a:spcBef>
            </a:pPr>
            <a:r>
              <a:rPr lang="en-US" altLang="zh-CN" dirty="0" err="1">
                <a:solidFill>
                  <a:srgbClr val="445469"/>
                </a:solidFill>
                <a:latin typeface="幼圆" panose="02010509060101010101" pitchFamily="49" charset="-122"/>
                <a:ea typeface="幼圆" panose="02010509060101010101" pitchFamily="49" charset="-122"/>
                <a:sym typeface="Arial" pitchFamily="34" charset="0"/>
              </a:rPr>
              <a:t>SootUp</a:t>
            </a:r>
            <a:r>
              <a:rPr lang="zh-CN" altLang="en-US" dirty="0">
                <a:solidFill>
                  <a:srgbClr val="445469"/>
                </a:solidFill>
                <a:latin typeface="幼圆" panose="02010509060101010101" pitchFamily="49" charset="-122"/>
                <a:ea typeface="幼圆" panose="02010509060101010101" pitchFamily="49" charset="-122"/>
                <a:sym typeface="Arial" pitchFamily="34" charset="0"/>
              </a:rPr>
              <a:t>项目发布</a:t>
            </a:r>
            <a:endParaRPr lang="en-US" dirty="0">
              <a:solidFill>
                <a:srgbClr val="445469"/>
              </a:solidFill>
              <a:latin typeface="幼圆" panose="02010509060101010101" pitchFamily="49" charset="-122"/>
              <a:ea typeface="幼圆" panose="02010509060101010101" pitchFamily="49" charset="-122"/>
              <a:sym typeface="Arial" pitchFamily="34" charset="0"/>
            </a:endParaRPr>
          </a:p>
        </p:txBody>
      </p:sp>
      <p:pic>
        <p:nvPicPr>
          <p:cNvPr id="38" name="图片 3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61938" y="140877"/>
            <a:ext cx="725487" cy="704084"/>
          </a:xfrm>
          <a:prstGeom prst="rect">
            <a:avLst/>
          </a:prstGeom>
          <a:noFill/>
          <a:ln>
            <a:noFill/>
          </a:ln>
        </p:spPr>
      </p:pic>
      <p:sp>
        <p:nvSpPr>
          <p:cNvPr id="39" name="文本框 44"/>
          <p:cNvSpPr txBox="1">
            <a:spLocks noChangeArrowheads="1"/>
          </p:cNvSpPr>
          <p:nvPr/>
        </p:nvSpPr>
        <p:spPr bwMode="auto">
          <a:xfrm>
            <a:off x="1050925" y="254000"/>
            <a:ext cx="22574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r>
              <a:rPr lang="en-US" altLang="zh-CN" sz="2400" dirty="0">
                <a:solidFill>
                  <a:srgbClr val="232525"/>
                </a:solidFill>
                <a:latin typeface="幼圆" panose="02010509060101010101" pitchFamily="49" charset="-122"/>
                <a:ea typeface="幼圆" panose="02010509060101010101" pitchFamily="49" charset="-122"/>
              </a:rPr>
              <a:t>Soot</a:t>
            </a:r>
            <a:r>
              <a:rPr lang="zh-CN" altLang="en-US" sz="2400" dirty="0">
                <a:solidFill>
                  <a:srgbClr val="232525"/>
                </a:solidFill>
                <a:latin typeface="幼圆" panose="02010509060101010101" pitchFamily="49" charset="-122"/>
                <a:ea typeface="幼圆" panose="02010509060101010101" pitchFamily="49" charset="-122"/>
              </a:rPr>
              <a:t>的历史</a:t>
            </a:r>
          </a:p>
        </p:txBody>
      </p:sp>
      <p:sp>
        <p:nvSpPr>
          <p:cNvPr id="43" name="稻壳儿小白白(http://dwz.cn/Wu2UP)">
            <a:extLst>
              <a:ext uri="{FF2B5EF4-FFF2-40B4-BE49-F238E27FC236}">
                <a16:creationId xmlns:a16="http://schemas.microsoft.com/office/drawing/2014/main" id="{64E0F6DA-3864-0945-9CEF-46036283C0D3}"/>
              </a:ext>
            </a:extLst>
          </p:cNvPr>
          <p:cNvSpPr>
            <a:spLocks noChangeArrowheads="1"/>
          </p:cNvSpPr>
          <p:nvPr/>
        </p:nvSpPr>
        <p:spPr bwMode="auto">
          <a:xfrm>
            <a:off x="878939" y="3714212"/>
            <a:ext cx="590550" cy="595313"/>
          </a:xfrm>
          <a:prstGeom prst="ellipse">
            <a:avLst/>
          </a:prstGeom>
          <a:solidFill>
            <a:srgbClr val="232525"/>
          </a:solidFill>
          <a:ln>
            <a:noFill/>
          </a:ln>
        </p:spPr>
        <p:txBody>
          <a:bodyPr anchor="ctr"/>
          <a:lstStyle/>
          <a:p>
            <a:pPr algn="ctr" eaLnBrk="1" hangingPunct="1"/>
            <a:endParaRPr lang="en-US" altLang="zh-CN" sz="8800">
              <a:solidFill>
                <a:srgbClr val="FFFFFF"/>
              </a:solidFill>
              <a:latin typeface="幼圆" panose="02010509060101010101" pitchFamily="49" charset="-122"/>
              <a:ea typeface="幼圆" panose="02010509060101010101" pitchFamily="49" charset="-122"/>
              <a:sym typeface="Arial" pitchFamily="34" charset="0"/>
            </a:endParaRPr>
          </a:p>
        </p:txBody>
      </p:sp>
      <p:pic>
        <p:nvPicPr>
          <p:cNvPr id="44" name="稻壳儿小白白(http://dwz.cn/Wu2UP)">
            <a:extLst>
              <a:ext uri="{FF2B5EF4-FFF2-40B4-BE49-F238E27FC236}">
                <a16:creationId xmlns:a16="http://schemas.microsoft.com/office/drawing/2014/main" id="{87E3C734-935D-C145-B7F3-049994BC4D48}"/>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2927" y="3839625"/>
            <a:ext cx="285750" cy="347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 name="稻壳儿小白白(http://dwz.cn/Wu2UP)">
            <a:extLst>
              <a:ext uri="{FF2B5EF4-FFF2-40B4-BE49-F238E27FC236}">
                <a16:creationId xmlns:a16="http://schemas.microsoft.com/office/drawing/2014/main" id="{F90D9238-70FE-9246-8C8C-FE80F389A6EE}"/>
              </a:ext>
            </a:extLst>
          </p:cNvPr>
          <p:cNvSpPr>
            <a:spLocks noChangeArrowheads="1"/>
          </p:cNvSpPr>
          <p:nvPr/>
        </p:nvSpPr>
        <p:spPr bwMode="auto">
          <a:xfrm>
            <a:off x="878939" y="2571076"/>
            <a:ext cx="590550" cy="595313"/>
          </a:xfrm>
          <a:prstGeom prst="ellipse">
            <a:avLst/>
          </a:prstGeom>
          <a:solidFill>
            <a:srgbClr val="232525"/>
          </a:solidFill>
          <a:ln>
            <a:noFill/>
          </a:ln>
        </p:spPr>
        <p:txBody>
          <a:bodyPr anchor="ctr"/>
          <a:lstStyle/>
          <a:p>
            <a:pPr algn="ctr" eaLnBrk="1" hangingPunct="1"/>
            <a:endParaRPr lang="en-US" altLang="zh-CN" sz="8800">
              <a:solidFill>
                <a:srgbClr val="FFFFFF"/>
              </a:solidFill>
              <a:latin typeface="幼圆" panose="02010509060101010101" pitchFamily="49" charset="-122"/>
              <a:ea typeface="幼圆" panose="02010509060101010101" pitchFamily="49" charset="-122"/>
              <a:sym typeface="Arial" pitchFamily="34" charset="0"/>
            </a:endParaRPr>
          </a:p>
        </p:txBody>
      </p:sp>
      <p:pic>
        <p:nvPicPr>
          <p:cNvPr id="46" name="稻壳儿小白白(http://dwz.cn/Wu2UP)">
            <a:extLst>
              <a:ext uri="{FF2B5EF4-FFF2-40B4-BE49-F238E27FC236}">
                <a16:creationId xmlns:a16="http://schemas.microsoft.com/office/drawing/2014/main" id="{0BE1A81F-A9E7-674C-9A14-B6C81965C792}"/>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2927" y="2696489"/>
            <a:ext cx="285750" cy="347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 name="稻壳儿小白白(http://dwz.cn/Wu2UP)">
            <a:extLst>
              <a:ext uri="{FF2B5EF4-FFF2-40B4-BE49-F238E27FC236}">
                <a16:creationId xmlns:a16="http://schemas.microsoft.com/office/drawing/2014/main" id="{8FBDFB07-3B36-6648-A679-58F667E47718}"/>
              </a:ext>
            </a:extLst>
          </p:cNvPr>
          <p:cNvSpPr>
            <a:spLocks noChangeArrowheads="1"/>
          </p:cNvSpPr>
          <p:nvPr/>
        </p:nvSpPr>
        <p:spPr bwMode="auto">
          <a:xfrm>
            <a:off x="886403" y="1562221"/>
            <a:ext cx="590550" cy="595313"/>
          </a:xfrm>
          <a:prstGeom prst="ellipse">
            <a:avLst/>
          </a:prstGeom>
          <a:solidFill>
            <a:srgbClr val="232525"/>
          </a:solidFill>
          <a:ln>
            <a:noFill/>
          </a:ln>
        </p:spPr>
        <p:txBody>
          <a:bodyPr anchor="ctr"/>
          <a:lstStyle/>
          <a:p>
            <a:pPr algn="ctr" eaLnBrk="1" hangingPunct="1"/>
            <a:endParaRPr lang="en-US" altLang="zh-CN" sz="8800">
              <a:solidFill>
                <a:srgbClr val="FFFFFF"/>
              </a:solidFill>
              <a:latin typeface="幼圆" panose="02010509060101010101" pitchFamily="49" charset="-122"/>
              <a:ea typeface="幼圆" panose="02010509060101010101" pitchFamily="49" charset="-122"/>
              <a:sym typeface="Arial" pitchFamily="34" charset="0"/>
            </a:endParaRPr>
          </a:p>
        </p:txBody>
      </p:sp>
      <p:pic>
        <p:nvPicPr>
          <p:cNvPr id="48" name="稻壳儿小白白(http://dwz.cn/Wu2UP)">
            <a:extLst>
              <a:ext uri="{FF2B5EF4-FFF2-40B4-BE49-F238E27FC236}">
                <a16:creationId xmlns:a16="http://schemas.microsoft.com/office/drawing/2014/main" id="{9A8D2FBD-23F4-D642-BE00-218770B817D8}"/>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0391" y="1687634"/>
            <a:ext cx="285750" cy="347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 name="文本框 49">
            <a:extLst>
              <a:ext uri="{FF2B5EF4-FFF2-40B4-BE49-F238E27FC236}">
                <a16:creationId xmlns:a16="http://schemas.microsoft.com/office/drawing/2014/main" id="{A97DD20D-1BD1-C645-8114-BA9CC9FCC34B}"/>
              </a:ext>
            </a:extLst>
          </p:cNvPr>
          <p:cNvSpPr txBox="1"/>
          <p:nvPr/>
        </p:nvSpPr>
        <p:spPr>
          <a:xfrm>
            <a:off x="4248398" y="6253386"/>
            <a:ext cx="6097978" cy="369332"/>
          </a:xfrm>
          <a:prstGeom prst="rect">
            <a:avLst/>
          </a:prstGeom>
          <a:noFill/>
        </p:spPr>
        <p:txBody>
          <a:bodyPr wrap="square">
            <a:spAutoFit/>
          </a:bodyPr>
          <a:lstStyle/>
          <a:p>
            <a:r>
              <a:rPr lang="en" altLang="zh-CN" dirty="0">
                <a:hlinkClick r:id="rId7"/>
              </a:rPr>
              <a:t>soot-tutorial.pdf (umontreal.ca)</a:t>
            </a:r>
            <a:endParaRPr lang="zh-CN" altLang="en-US" dirty="0"/>
          </a:p>
        </p:txBody>
      </p:sp>
    </p:spTree>
  </p:cSld>
  <p:clrMapOvr>
    <a:masterClrMapping/>
  </p:clrMapOvr>
  <p:transition spd="slow" advTm="2134">
    <p:comb/>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图片 5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1938" y="140877"/>
            <a:ext cx="725487" cy="704084"/>
          </a:xfrm>
          <a:prstGeom prst="rect">
            <a:avLst/>
          </a:prstGeom>
          <a:noFill/>
          <a:ln>
            <a:noFill/>
          </a:ln>
        </p:spPr>
      </p:pic>
      <p:sp>
        <p:nvSpPr>
          <p:cNvPr id="56" name="文本框 44"/>
          <p:cNvSpPr txBox="1">
            <a:spLocks noChangeArrowheads="1"/>
          </p:cNvSpPr>
          <p:nvPr/>
        </p:nvSpPr>
        <p:spPr bwMode="auto">
          <a:xfrm>
            <a:off x="1050925" y="254000"/>
            <a:ext cx="266605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r>
              <a:rPr lang="zh-CN" altLang="en-US" sz="2400" dirty="0">
                <a:solidFill>
                  <a:srgbClr val="232525"/>
                </a:solidFill>
                <a:latin typeface="幼圆" panose="02010509060101010101" pitchFamily="49" charset="-122"/>
                <a:ea typeface="幼圆" panose="02010509060101010101" pitchFamily="49" charset="-122"/>
              </a:rPr>
              <a:t>为什么用</a:t>
            </a:r>
            <a:r>
              <a:rPr lang="en-US" altLang="zh-CN" sz="2400" dirty="0">
                <a:solidFill>
                  <a:srgbClr val="232525"/>
                </a:solidFill>
                <a:latin typeface="幼圆" panose="02010509060101010101" pitchFamily="49" charset="-122"/>
                <a:ea typeface="幼圆" panose="02010509060101010101" pitchFamily="49" charset="-122"/>
              </a:rPr>
              <a:t>Soot</a:t>
            </a:r>
            <a:r>
              <a:rPr lang="zh-CN" altLang="en-US" sz="2400" dirty="0">
                <a:solidFill>
                  <a:srgbClr val="232525"/>
                </a:solidFill>
                <a:latin typeface="幼圆" panose="02010509060101010101" pitchFamily="49" charset="-122"/>
                <a:ea typeface="幼圆" panose="02010509060101010101" pitchFamily="49" charset="-122"/>
              </a:rPr>
              <a:t>？</a:t>
            </a:r>
          </a:p>
        </p:txBody>
      </p:sp>
      <p:sp>
        <p:nvSpPr>
          <p:cNvPr id="5" name="文本框 4">
            <a:extLst>
              <a:ext uri="{FF2B5EF4-FFF2-40B4-BE49-F238E27FC236}">
                <a16:creationId xmlns:a16="http://schemas.microsoft.com/office/drawing/2014/main" id="{4E232C22-450B-D442-8FED-D8AC7FB3756E}"/>
              </a:ext>
            </a:extLst>
          </p:cNvPr>
          <p:cNvSpPr txBox="1"/>
          <p:nvPr/>
        </p:nvSpPr>
        <p:spPr>
          <a:xfrm>
            <a:off x="8756780" y="2048647"/>
            <a:ext cx="6526762" cy="1631216"/>
          </a:xfrm>
          <a:prstGeom prst="rect">
            <a:avLst/>
          </a:prstGeom>
          <a:noFill/>
        </p:spPr>
        <p:txBody>
          <a:bodyPr wrap="square" rtlCol="0">
            <a:spAutoFit/>
          </a:bodyPr>
          <a:lstStyle/>
          <a:p>
            <a:r>
              <a:rPr kumimoji="1" lang="en-US" altLang="zh-CN" sz="2000" dirty="0"/>
              <a:t>⭐️</a:t>
            </a:r>
            <a:r>
              <a:rPr kumimoji="1" lang="zh-CN" altLang="en-US" sz="2000" dirty="0"/>
              <a:t>开源免费，受欢迎</a:t>
            </a:r>
            <a:r>
              <a:rPr kumimoji="1" lang="en-US" altLang="zh-CN" sz="2000" dirty="0"/>
              <a:t>	</a:t>
            </a:r>
          </a:p>
          <a:p>
            <a:endParaRPr kumimoji="1" lang="en-US" altLang="zh-CN" sz="2000" dirty="0"/>
          </a:p>
          <a:p>
            <a:r>
              <a:rPr kumimoji="1" lang="en-US" altLang="zh-CN" sz="2000" dirty="0"/>
              <a:t>⭐️</a:t>
            </a:r>
            <a:r>
              <a:rPr kumimoji="1" lang="zh-CN" altLang="en-US" sz="2000" dirty="0"/>
              <a:t>多类输入、中间表示、输出</a:t>
            </a:r>
            <a:r>
              <a:rPr kumimoji="1" lang="en-US" altLang="zh-CN" sz="2000" dirty="0"/>
              <a:t>	 </a:t>
            </a:r>
          </a:p>
          <a:p>
            <a:endParaRPr kumimoji="1" lang="en-US" altLang="zh-CN" sz="2000" dirty="0"/>
          </a:p>
          <a:p>
            <a:r>
              <a:rPr kumimoji="1" lang="en-US" altLang="zh-CN" sz="2000" dirty="0"/>
              <a:t>⭐️</a:t>
            </a:r>
            <a:r>
              <a:rPr kumimoji="1" lang="zh-CN" altLang="en-US" sz="2000" dirty="0"/>
              <a:t>便于开发上层应用</a:t>
            </a:r>
          </a:p>
        </p:txBody>
      </p:sp>
      <p:sp>
        <p:nvSpPr>
          <p:cNvPr id="76" name="文本框 75">
            <a:extLst>
              <a:ext uri="{FF2B5EF4-FFF2-40B4-BE49-F238E27FC236}">
                <a16:creationId xmlns:a16="http://schemas.microsoft.com/office/drawing/2014/main" id="{A9E9EC82-A5F4-7D44-A2FC-15AF917C93BF}"/>
              </a:ext>
            </a:extLst>
          </p:cNvPr>
          <p:cNvSpPr txBox="1"/>
          <p:nvPr/>
        </p:nvSpPr>
        <p:spPr>
          <a:xfrm>
            <a:off x="2828662" y="6471217"/>
            <a:ext cx="6127666" cy="369332"/>
          </a:xfrm>
          <a:prstGeom prst="rect">
            <a:avLst/>
          </a:prstGeom>
          <a:noFill/>
        </p:spPr>
        <p:txBody>
          <a:bodyPr wrap="square">
            <a:spAutoFit/>
          </a:bodyPr>
          <a:lstStyle/>
          <a:p>
            <a:pPr algn="ctr"/>
            <a:r>
              <a:rPr lang="en" altLang="zh-CN" dirty="0">
                <a:hlinkClick r:id="rId4"/>
              </a:rPr>
              <a:t>Soot Program Analysis Framework (github.com)</a:t>
            </a:r>
            <a:endParaRPr lang="zh-CN" altLang="en-US" dirty="0"/>
          </a:p>
        </p:txBody>
      </p:sp>
      <p:pic>
        <p:nvPicPr>
          <p:cNvPr id="24" name="图片 23">
            <a:extLst>
              <a:ext uri="{FF2B5EF4-FFF2-40B4-BE49-F238E27FC236}">
                <a16:creationId xmlns:a16="http://schemas.microsoft.com/office/drawing/2014/main" id="{0749AA57-CF8B-244F-88C5-49EAD84B1A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 y="919855"/>
            <a:ext cx="8756781" cy="5605466"/>
          </a:xfrm>
          <a:prstGeom prst="rect">
            <a:avLst/>
          </a:prstGeom>
        </p:spPr>
      </p:pic>
    </p:spTree>
  </p:cSld>
  <p:clrMapOvr>
    <a:masterClrMapping/>
  </p:clrMapOvr>
  <p:transition spd="slow" advTm="900">
    <p:comb/>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8A8B7A68-C9C9-F54A-83B0-8AE95B8CAC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3155" y="1085698"/>
            <a:ext cx="8215683" cy="2691547"/>
          </a:xfrm>
          <a:prstGeom prst="rect">
            <a:avLst/>
          </a:prstGeom>
        </p:spPr>
      </p:pic>
      <p:pic>
        <p:nvPicPr>
          <p:cNvPr id="3" name="图片 2">
            <a:extLst>
              <a:ext uri="{FF2B5EF4-FFF2-40B4-BE49-F238E27FC236}">
                <a16:creationId xmlns:a16="http://schemas.microsoft.com/office/drawing/2014/main" id="{90B1B7D6-D141-D749-B7C2-901FB4923DE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1938" y="140877"/>
            <a:ext cx="725487" cy="704084"/>
          </a:xfrm>
          <a:prstGeom prst="rect">
            <a:avLst/>
          </a:prstGeom>
          <a:noFill/>
          <a:ln>
            <a:noFill/>
          </a:ln>
        </p:spPr>
      </p:pic>
      <p:sp>
        <p:nvSpPr>
          <p:cNvPr id="4" name="文本框 44">
            <a:extLst>
              <a:ext uri="{FF2B5EF4-FFF2-40B4-BE49-F238E27FC236}">
                <a16:creationId xmlns:a16="http://schemas.microsoft.com/office/drawing/2014/main" id="{884E00E1-C913-E448-BEB2-CAE6B5DFC6E3}"/>
              </a:ext>
            </a:extLst>
          </p:cNvPr>
          <p:cNvSpPr txBox="1">
            <a:spLocks noChangeArrowheads="1"/>
          </p:cNvSpPr>
          <p:nvPr/>
        </p:nvSpPr>
        <p:spPr bwMode="auto">
          <a:xfrm>
            <a:off x="1050925" y="254000"/>
            <a:ext cx="266605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r>
              <a:rPr lang="en-US" altLang="zh-CN" sz="2400" dirty="0" err="1">
                <a:solidFill>
                  <a:srgbClr val="232525"/>
                </a:solidFill>
                <a:latin typeface="幼圆" panose="02010509060101010101" pitchFamily="49" charset="-122"/>
                <a:ea typeface="幼圆" panose="02010509060101010101" pitchFamily="49" charset="-122"/>
              </a:rPr>
              <a:t>SootUp</a:t>
            </a:r>
            <a:endParaRPr lang="zh-CN" altLang="en-US" sz="2400" dirty="0">
              <a:solidFill>
                <a:srgbClr val="232525"/>
              </a:solidFill>
              <a:latin typeface="幼圆" panose="02010509060101010101" pitchFamily="49" charset="-122"/>
              <a:ea typeface="幼圆" panose="02010509060101010101" pitchFamily="49" charset="-122"/>
            </a:endParaRPr>
          </a:p>
        </p:txBody>
      </p:sp>
      <p:sp>
        <p:nvSpPr>
          <p:cNvPr id="5" name="文本框 4">
            <a:extLst>
              <a:ext uri="{FF2B5EF4-FFF2-40B4-BE49-F238E27FC236}">
                <a16:creationId xmlns:a16="http://schemas.microsoft.com/office/drawing/2014/main" id="{1654DCFB-B8D9-EF4E-ABA8-F2C1ED9903CA}"/>
              </a:ext>
            </a:extLst>
          </p:cNvPr>
          <p:cNvSpPr txBox="1"/>
          <p:nvPr/>
        </p:nvSpPr>
        <p:spPr>
          <a:xfrm>
            <a:off x="1643460" y="3948698"/>
            <a:ext cx="8465378" cy="2246769"/>
          </a:xfrm>
          <a:prstGeom prst="rect">
            <a:avLst/>
          </a:prstGeom>
          <a:noFill/>
        </p:spPr>
        <p:txBody>
          <a:bodyPr wrap="square" rtlCol="0">
            <a:spAutoFit/>
          </a:bodyPr>
          <a:lstStyle/>
          <a:p>
            <a:r>
              <a:rPr kumimoji="1" lang="en-US" altLang="zh-CN" sz="2000" dirty="0"/>
              <a:t>⭐️</a:t>
            </a:r>
            <a:r>
              <a:rPr kumimoji="1" lang="zh-CN" altLang="en-US" sz="2000" dirty="0"/>
              <a:t> 将</a:t>
            </a:r>
            <a:r>
              <a:rPr kumimoji="1" lang="en-US" altLang="zh-CN" sz="2000" dirty="0"/>
              <a:t>Java</a:t>
            </a:r>
            <a:r>
              <a:rPr kumimoji="1" lang="zh-CN" altLang="en-US" sz="2000" dirty="0"/>
              <a:t>字节码转换为</a:t>
            </a:r>
            <a:r>
              <a:rPr kumimoji="1" lang="en-US" altLang="zh-CN" sz="2000" dirty="0" err="1"/>
              <a:t>Jimple</a:t>
            </a:r>
            <a:r>
              <a:rPr kumimoji="1" lang="zh-CN" altLang="en-US" sz="2000" dirty="0"/>
              <a:t>（唯一的）中间表示</a:t>
            </a:r>
            <a:endParaRPr kumimoji="1" lang="en-US" altLang="zh-CN" sz="2000" dirty="0"/>
          </a:p>
          <a:p>
            <a:r>
              <a:rPr kumimoji="1" lang="en-US" altLang="zh-CN" sz="2000" dirty="0"/>
              <a:t>⭐️</a:t>
            </a:r>
            <a:r>
              <a:rPr kumimoji="1" lang="zh-CN" altLang="en-US" sz="2000" dirty="0"/>
              <a:t> 提供类型层次的生成功能</a:t>
            </a:r>
            <a:endParaRPr kumimoji="1" lang="en-US" altLang="zh-CN" sz="2000" dirty="0"/>
          </a:p>
          <a:p>
            <a:r>
              <a:rPr kumimoji="1" lang="en-US" altLang="zh-CN" sz="2000" dirty="0"/>
              <a:t>⭐️</a:t>
            </a:r>
            <a:r>
              <a:rPr kumimoji="1" lang="zh-CN" altLang="en-US" sz="2000" dirty="0"/>
              <a:t> 提供不同算法和精度的调用图生成功能</a:t>
            </a:r>
            <a:endParaRPr kumimoji="1" lang="en-US" altLang="zh-CN" sz="2000" dirty="0"/>
          </a:p>
          <a:p>
            <a:r>
              <a:rPr kumimoji="1" lang="en-US" altLang="zh-CN" sz="2000" dirty="0"/>
              <a:t>⭐️</a:t>
            </a:r>
            <a:r>
              <a:rPr kumimoji="1" lang="zh-CN" altLang="en-US" sz="2000" dirty="0"/>
              <a:t> 提供由</a:t>
            </a:r>
            <a:r>
              <a:rPr kumimoji="1" lang="en-US" altLang="zh-CN" sz="2000" dirty="0" err="1"/>
              <a:t>Heros</a:t>
            </a:r>
            <a:r>
              <a:rPr kumimoji="1" lang="zh-CN" altLang="en-US" sz="2000" dirty="0"/>
              <a:t>驱动的</a:t>
            </a:r>
            <a:r>
              <a:rPr kumimoji="1" lang="en-US" altLang="zh-CN" sz="2000" dirty="0"/>
              <a:t>IDE/IFDS</a:t>
            </a:r>
            <a:r>
              <a:rPr kumimoji="1" lang="zh-CN" altLang="en-US" sz="2000" dirty="0"/>
              <a:t>框架来做过程间的数据流分析</a:t>
            </a:r>
            <a:endParaRPr kumimoji="1" lang="en-US" altLang="zh-CN" sz="2000" dirty="0"/>
          </a:p>
          <a:p>
            <a:r>
              <a:rPr kumimoji="1" lang="en-US" altLang="zh-CN" sz="2000" dirty="0"/>
              <a:t>⭐️</a:t>
            </a:r>
            <a:r>
              <a:rPr kumimoji="1" lang="zh-CN" altLang="en-US" sz="2000" dirty="0"/>
              <a:t> 在检索方法体时的分析和转换功能</a:t>
            </a:r>
            <a:r>
              <a:rPr kumimoji="1" lang="en-US" altLang="zh-CN" sz="2000" dirty="0"/>
              <a:t>(</a:t>
            </a:r>
            <a:r>
              <a:rPr kumimoji="1" lang="en-US" altLang="zh-CN" sz="2000" dirty="0" err="1"/>
              <a:t>BodyInterceptor</a:t>
            </a:r>
            <a:r>
              <a:rPr kumimoji="1" lang="en-US" altLang="zh-CN" sz="2000" dirty="0"/>
              <a:t>)</a:t>
            </a:r>
          </a:p>
          <a:p>
            <a:r>
              <a:rPr kumimoji="1" lang="en-US" altLang="zh-CN" sz="2000" dirty="0"/>
              <a:t>⭐️</a:t>
            </a:r>
            <a:r>
              <a:rPr kumimoji="1" lang="zh-CN" altLang="en-US" sz="2000" dirty="0"/>
              <a:t> 提供</a:t>
            </a:r>
            <a:r>
              <a:rPr kumimoji="1" lang="en-US" altLang="zh-CN" sz="2000" dirty="0" err="1"/>
              <a:t>Jimple</a:t>
            </a:r>
            <a:r>
              <a:rPr kumimoji="1" lang="zh-CN" altLang="en-US" sz="2000" dirty="0"/>
              <a:t>的序列化</a:t>
            </a:r>
            <a:endParaRPr kumimoji="1" lang="en-US" altLang="zh-CN" sz="2000" dirty="0"/>
          </a:p>
          <a:p>
            <a:r>
              <a:rPr kumimoji="1" lang="en-US" altLang="zh-CN" sz="2000" dirty="0"/>
              <a:t>(…)</a:t>
            </a:r>
            <a:endParaRPr kumimoji="1" lang="zh-CN" altLang="en-US" sz="2000" dirty="0"/>
          </a:p>
        </p:txBody>
      </p:sp>
    </p:spTree>
    <p:extLst>
      <p:ext uri="{BB962C8B-B14F-4D97-AF65-F5344CB8AC3E}">
        <p14:creationId xmlns:p14="http://schemas.microsoft.com/office/powerpoint/2010/main" val="1450384902"/>
      </p:ext>
    </p:extLst>
  </p:cSld>
  <p:clrMapOvr>
    <a:masterClrMapping/>
  </p:clrMapOvr>
  <p:transition spd="slow">
    <p:comb/>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1FDCADB7-2A23-3840-BF9F-E595FE01621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1938" y="140877"/>
            <a:ext cx="725487" cy="704084"/>
          </a:xfrm>
          <a:prstGeom prst="rect">
            <a:avLst/>
          </a:prstGeom>
          <a:noFill/>
          <a:ln>
            <a:noFill/>
          </a:ln>
        </p:spPr>
      </p:pic>
      <p:sp>
        <p:nvSpPr>
          <p:cNvPr id="3" name="文本框 44">
            <a:extLst>
              <a:ext uri="{FF2B5EF4-FFF2-40B4-BE49-F238E27FC236}">
                <a16:creationId xmlns:a16="http://schemas.microsoft.com/office/drawing/2014/main" id="{0DBC0765-166D-264F-9664-F0700400BF35}"/>
              </a:ext>
            </a:extLst>
          </p:cNvPr>
          <p:cNvSpPr txBox="1">
            <a:spLocks noChangeArrowheads="1"/>
          </p:cNvSpPr>
          <p:nvPr/>
        </p:nvSpPr>
        <p:spPr bwMode="auto">
          <a:xfrm>
            <a:off x="1050925" y="254000"/>
            <a:ext cx="266605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微软雅黑" pitchFamily="34" charset="-122"/>
              </a:defRPr>
            </a:lvl1pPr>
            <a:lvl2pPr marL="742950" indent="-285750">
              <a:defRPr>
                <a:solidFill>
                  <a:schemeClr val="tx1"/>
                </a:solidFill>
                <a:latin typeface="Arial" pitchFamily="34" charset="0"/>
                <a:ea typeface="微软雅黑" pitchFamily="34" charset="-122"/>
              </a:defRPr>
            </a:lvl2pPr>
            <a:lvl3pPr marL="1143000" indent="-228600">
              <a:defRPr>
                <a:solidFill>
                  <a:schemeClr val="tx1"/>
                </a:solidFill>
                <a:latin typeface="Arial" pitchFamily="34" charset="0"/>
                <a:ea typeface="微软雅黑" pitchFamily="34" charset="-122"/>
              </a:defRPr>
            </a:lvl3pPr>
            <a:lvl4pPr marL="1600200" indent="-228600">
              <a:defRPr>
                <a:solidFill>
                  <a:schemeClr val="tx1"/>
                </a:solidFill>
                <a:latin typeface="Arial" pitchFamily="34" charset="0"/>
                <a:ea typeface="微软雅黑" pitchFamily="34" charset="-122"/>
              </a:defRPr>
            </a:lvl4pPr>
            <a:lvl5pPr marL="2057400" indent="-228600">
              <a:defRPr>
                <a:solidFill>
                  <a:schemeClr val="tx1"/>
                </a:solidFill>
                <a:latin typeface="Arial"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微软雅黑" pitchFamily="34" charset="-122"/>
              </a:defRPr>
            </a:lvl9pPr>
          </a:lstStyle>
          <a:p>
            <a:pPr eaLnBrk="1" hangingPunct="1"/>
            <a:r>
              <a:rPr lang="zh-CN" altLang="en-US" sz="2400" dirty="0">
                <a:solidFill>
                  <a:srgbClr val="232525"/>
                </a:solidFill>
                <a:latin typeface="幼圆" panose="02010509060101010101" pitchFamily="49" charset="-122"/>
                <a:ea typeface="幼圆" panose="02010509060101010101" pitchFamily="49" charset="-122"/>
              </a:rPr>
              <a:t>中间表示</a:t>
            </a:r>
          </a:p>
        </p:txBody>
      </p:sp>
      <p:sp>
        <p:nvSpPr>
          <p:cNvPr id="4" name="文本框 3">
            <a:extLst>
              <a:ext uri="{FF2B5EF4-FFF2-40B4-BE49-F238E27FC236}">
                <a16:creationId xmlns:a16="http://schemas.microsoft.com/office/drawing/2014/main" id="{0209E9BC-8285-8548-8D68-237B8CAFE2EA}"/>
              </a:ext>
            </a:extLst>
          </p:cNvPr>
          <p:cNvSpPr txBox="1"/>
          <p:nvPr/>
        </p:nvSpPr>
        <p:spPr>
          <a:xfrm>
            <a:off x="3034105" y="2326481"/>
            <a:ext cx="5194051" cy="3416320"/>
          </a:xfrm>
          <a:prstGeom prst="rect">
            <a:avLst/>
          </a:prstGeom>
          <a:noFill/>
        </p:spPr>
        <p:txBody>
          <a:bodyPr wrap="none" rtlCol="0">
            <a:spAutoFit/>
          </a:bodyPr>
          <a:lstStyle/>
          <a:p>
            <a:r>
              <a:rPr lang="en-US" altLang="zh-CN" sz="2400" b="1" dirty="0" err="1">
                <a:solidFill>
                  <a:srgbClr val="232525"/>
                </a:solidFill>
                <a:latin typeface="幼圆" panose="02010509060101010101" pitchFamily="49" charset="-122"/>
                <a:ea typeface="幼圆" panose="02010509060101010101" pitchFamily="49" charset="-122"/>
              </a:rPr>
              <a:t>Jimple</a:t>
            </a:r>
            <a:r>
              <a:rPr lang="zh-CN" altLang="en-US" sz="2400" b="1" dirty="0">
                <a:solidFill>
                  <a:srgbClr val="232525"/>
                </a:solidFill>
                <a:latin typeface="幼圆" panose="02010509060101010101" pitchFamily="49" charset="-122"/>
                <a:ea typeface="幼圆" panose="02010509060101010101" pitchFamily="49" charset="-122"/>
              </a:rPr>
              <a:t> </a:t>
            </a:r>
            <a:r>
              <a:rPr lang="en-US" altLang="zh-CN" sz="2400" b="1" dirty="0">
                <a:solidFill>
                  <a:srgbClr val="232525"/>
                </a:solidFill>
                <a:latin typeface="幼圆" panose="02010509060101010101" pitchFamily="49" charset="-122"/>
                <a:ea typeface="幼圆" panose="02010509060101010101" pitchFamily="49" charset="-122"/>
              </a:rPr>
              <a:t>IR</a:t>
            </a:r>
            <a:r>
              <a:rPr lang="zh-CN" altLang="en-US" sz="2400" b="1" dirty="0">
                <a:solidFill>
                  <a:srgbClr val="232525"/>
                </a:solidFill>
                <a:latin typeface="幼圆" panose="02010509060101010101" pitchFamily="49" charset="-122"/>
                <a:ea typeface="幼圆" panose="02010509060101010101" pitchFamily="49" charset="-122"/>
              </a:rPr>
              <a:t>：</a:t>
            </a:r>
            <a:endParaRPr lang="en-US" altLang="zh-CN" sz="2400" b="1" dirty="0">
              <a:solidFill>
                <a:srgbClr val="232525"/>
              </a:solidFill>
              <a:latin typeface="幼圆" panose="02010509060101010101" pitchFamily="49" charset="-122"/>
              <a:ea typeface="幼圆" panose="02010509060101010101" pitchFamily="49" charset="-122"/>
            </a:endParaRPr>
          </a:p>
          <a:p>
            <a:endParaRPr kumimoji="1" lang="en-US" altLang="zh-CN" sz="2400" b="1" dirty="0"/>
          </a:p>
          <a:p>
            <a:r>
              <a:rPr kumimoji="1" lang="zh-CN" altLang="en-US" sz="2400" dirty="0"/>
              <a:t>✅ 在控制流图中是三地址代码的形式</a:t>
            </a:r>
            <a:endParaRPr kumimoji="1" lang="en-US" altLang="zh-CN" sz="2400" dirty="0"/>
          </a:p>
          <a:p>
            <a:r>
              <a:rPr kumimoji="1" lang="zh-CN" altLang="en-US" sz="2400" dirty="0"/>
              <a:t>✅ 更接近高级语言，不依赖于栈</a:t>
            </a:r>
            <a:endParaRPr kumimoji="1" lang="en-US" altLang="zh-CN" sz="2400" dirty="0"/>
          </a:p>
          <a:p>
            <a:r>
              <a:rPr kumimoji="1" lang="zh-CN" altLang="en-US" sz="2400" dirty="0"/>
              <a:t>✅ 有类型的中间表示</a:t>
            </a:r>
            <a:endParaRPr kumimoji="1" lang="en-US" altLang="zh-CN" sz="2400" dirty="0"/>
          </a:p>
          <a:p>
            <a:r>
              <a:rPr kumimoji="1" lang="zh-CN" altLang="en-US" sz="2400" dirty="0"/>
              <a:t>✅ 保留源码映射信息</a:t>
            </a:r>
            <a:endParaRPr kumimoji="1" lang="en-US" altLang="zh-CN" sz="2400" dirty="0"/>
          </a:p>
          <a:p>
            <a:r>
              <a:rPr kumimoji="1" lang="zh-CN" altLang="en-US" sz="2400" dirty="0"/>
              <a:t>✅ 有对应</a:t>
            </a:r>
            <a:r>
              <a:rPr kumimoji="1" lang="en-US" altLang="zh-CN" sz="2400" dirty="0"/>
              <a:t>this</a:t>
            </a:r>
            <a:r>
              <a:rPr kumimoji="1" lang="zh-CN" altLang="en-US" sz="2400" dirty="0"/>
              <a:t>和参数的特殊变量</a:t>
            </a:r>
            <a:endParaRPr kumimoji="1" lang="en-US" altLang="zh-CN" sz="2400" dirty="0"/>
          </a:p>
          <a:p>
            <a:r>
              <a:rPr kumimoji="1" lang="zh-CN" altLang="en-US" sz="2400" dirty="0"/>
              <a:t>✅ 只有简单的语句（不嵌套）</a:t>
            </a:r>
            <a:endParaRPr kumimoji="1" lang="en-US" altLang="zh-CN" sz="2400" dirty="0"/>
          </a:p>
          <a:p>
            <a:r>
              <a:rPr kumimoji="1" lang="zh-CN" altLang="en-US" sz="2400" dirty="0"/>
              <a:t>✅ 指令集少</a:t>
            </a:r>
            <a:endParaRPr kumimoji="1" lang="en-US" altLang="zh-CN" sz="2400" dirty="0"/>
          </a:p>
        </p:txBody>
      </p:sp>
      <p:sp>
        <p:nvSpPr>
          <p:cNvPr id="8" name="文本框 7">
            <a:extLst>
              <a:ext uri="{FF2B5EF4-FFF2-40B4-BE49-F238E27FC236}">
                <a16:creationId xmlns:a16="http://schemas.microsoft.com/office/drawing/2014/main" id="{CFA7F40A-C339-F746-BF69-F564440D5E45}"/>
              </a:ext>
            </a:extLst>
          </p:cNvPr>
          <p:cNvSpPr txBox="1"/>
          <p:nvPr/>
        </p:nvSpPr>
        <p:spPr>
          <a:xfrm>
            <a:off x="4448050" y="1228835"/>
            <a:ext cx="2366159" cy="584775"/>
          </a:xfrm>
          <a:prstGeom prst="rect">
            <a:avLst/>
          </a:prstGeom>
          <a:noFill/>
        </p:spPr>
        <p:txBody>
          <a:bodyPr wrap="square">
            <a:spAutoFit/>
          </a:bodyPr>
          <a:lstStyle/>
          <a:p>
            <a:pPr algn="ctr"/>
            <a:r>
              <a:rPr lang="zh-CN" altLang="en-US" sz="3200" b="1" dirty="0">
                <a:solidFill>
                  <a:srgbClr val="232525"/>
                </a:solidFill>
                <a:latin typeface="幼圆" panose="02010509060101010101" pitchFamily="49" charset="-122"/>
                <a:ea typeface="幼圆" panose="02010509060101010101" pitchFamily="49" charset="-122"/>
              </a:rPr>
              <a:t>便于分析！</a:t>
            </a:r>
            <a:endParaRPr lang="en-US" altLang="zh-CN" sz="3200" b="1" dirty="0">
              <a:solidFill>
                <a:srgbClr val="232525"/>
              </a:solidFill>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2821698736"/>
      </p:ext>
    </p:extLst>
  </p:cSld>
  <p:clrMapOvr>
    <a:masterClrMapping/>
  </p:clrMapOvr>
  <p:transition spd="slow">
    <p:comb/>
  </p:transition>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2.xml><?xml version="1.0" encoding="utf-8"?>
<p:tagLst xmlns:a="http://schemas.openxmlformats.org/drawingml/2006/main" xmlns:r="http://schemas.openxmlformats.org/officeDocument/2006/relationships" xmlns:p="http://schemas.openxmlformats.org/presentationml/2006/main">
  <p:tag name="TIMING" val="|0.7|1.2|5.2|0.7"/>
</p:tagLst>
</file>

<file path=ppt/tags/tag3.xml><?xml version="1.0" encoding="utf-8"?>
<p:tagLst xmlns:a="http://schemas.openxmlformats.org/drawingml/2006/main" xmlns:r="http://schemas.openxmlformats.org/officeDocument/2006/relationships" xmlns:p="http://schemas.openxmlformats.org/presentationml/2006/main">
  <p:tag name="TIMING" val="|0.2"/>
</p:tagLst>
</file>

<file path=ppt/theme/theme1.xml><?xml version="1.0" encoding="utf-8"?>
<a:theme xmlns:a="http://schemas.openxmlformats.org/drawingml/2006/main" name="1_Office 主题">
  <a:themeElements>
    <a:clrScheme name="1_Office 主题 1">
      <a:dk1>
        <a:srgbClr val="445469"/>
      </a:dk1>
      <a:lt1>
        <a:srgbClr val="FFFFFF"/>
      </a:lt1>
      <a:dk2>
        <a:srgbClr val="445469"/>
      </a:dk2>
      <a:lt2>
        <a:srgbClr val="FFFFFF"/>
      </a:lt2>
      <a:accent1>
        <a:srgbClr val="E71F3C"/>
      </a:accent1>
      <a:accent2>
        <a:srgbClr val="FCC725"/>
      </a:accent2>
      <a:accent3>
        <a:srgbClr val="FFFFFF"/>
      </a:accent3>
      <a:accent4>
        <a:srgbClr val="394659"/>
      </a:accent4>
      <a:accent5>
        <a:srgbClr val="F1ABAF"/>
      </a:accent5>
      <a:accent6>
        <a:srgbClr val="E4B420"/>
      </a:accent6>
      <a:hlink>
        <a:srgbClr val="F33B48"/>
      </a:hlink>
      <a:folHlink>
        <a:srgbClr val="FFC000"/>
      </a:folHlink>
    </a:clrScheme>
    <a:fontScheme name="1_Office 主题">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微软雅黑" pitchFamily="34"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微软雅黑" pitchFamily="34" charset="-122"/>
          </a:defRPr>
        </a:defPPr>
      </a:lstStyle>
    </a:lnDef>
  </a:objectDefaults>
  <a:extraClrSchemeLst>
    <a:extraClrScheme>
      <a:clrScheme name="1_Office 主题 1">
        <a:dk1>
          <a:srgbClr val="445469"/>
        </a:dk1>
        <a:lt1>
          <a:srgbClr val="FFFFFF"/>
        </a:lt1>
        <a:dk2>
          <a:srgbClr val="445469"/>
        </a:dk2>
        <a:lt2>
          <a:srgbClr val="FFFFFF"/>
        </a:lt2>
        <a:accent1>
          <a:srgbClr val="E71F3C"/>
        </a:accent1>
        <a:accent2>
          <a:srgbClr val="FCC725"/>
        </a:accent2>
        <a:accent3>
          <a:srgbClr val="FFFFFF"/>
        </a:accent3>
        <a:accent4>
          <a:srgbClr val="394659"/>
        </a:accent4>
        <a:accent5>
          <a:srgbClr val="F1ABAF"/>
        </a:accent5>
        <a:accent6>
          <a:srgbClr val="E4B420"/>
        </a:accent6>
        <a:hlink>
          <a:srgbClr val="F33B48"/>
        </a:hlink>
        <a:folHlink>
          <a:srgbClr val="FFC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themeOverride>
</file>

<file path=ppt/theme/themeOverride2.xml><?xml version="1.0" encoding="utf-8"?>
<a:themeOverride xmlns:a="http://schemas.openxmlformats.org/drawingml/2006/main">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3200</TotalTime>
  <Pages>0</Pages>
  <Words>330</Words>
  <Characters>0</Characters>
  <Application>Microsoft Macintosh PowerPoint</Application>
  <DocSecurity>0</DocSecurity>
  <PresentationFormat>宽屏</PresentationFormat>
  <Lines>0</Lines>
  <Paragraphs>66</Paragraphs>
  <Slides>12</Slides>
  <Notes>12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12</vt:i4>
      </vt:variant>
    </vt:vector>
  </HeadingPairs>
  <TitlesOfParts>
    <vt:vector size="19" baseType="lpstr">
      <vt:lpstr>等线</vt:lpstr>
      <vt:lpstr>微软雅黑</vt:lpstr>
      <vt:lpstr>幼圆</vt:lpstr>
      <vt:lpstr>Arial</vt:lpstr>
      <vt:lpstr>Impact</vt:lpstr>
      <vt:lpstr>Menlo</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description>锐旗设计；https://9ppt.taobao.com</dc:description>
  <cp:lastModifiedBy>shenjunjiekoda@foxmail.com</cp:lastModifiedBy>
  <cp:revision>554</cp:revision>
  <dcterms:created xsi:type="dcterms:W3CDTF">2015-07-10T05:07:58Z</dcterms:created>
  <dcterms:modified xsi:type="dcterms:W3CDTF">2024-04-13T07:12:11Z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2052-9.1.0.5184</vt:lpwstr>
  </property>
</Properties>
</file>

<file path=docProps/thumbnail.jpeg>
</file>